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96" r:id="rId2"/>
  </p:sldIdLst>
  <p:sldSz cx="13004800" cy="9753600"/>
  <p:notesSz cx="6858000" cy="9144000"/>
  <p:defaultTextStyle>
    <a:defPPr marL="0" marR="0" indent="0" algn="l" defTabSz="914291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1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572" algn="ctr" defTabSz="5841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145" algn="ctr" defTabSz="5841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718" algn="ctr" defTabSz="5841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291" algn="ctr" defTabSz="5841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2863" algn="ctr" defTabSz="5841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435" algn="ctr" defTabSz="5841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008" algn="ctr" defTabSz="5841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581" algn="ctr" defTabSz="5841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E6D9"/>
    <a:srgbClr val="0000FF"/>
    <a:srgbClr val="BEFAE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48" y="4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765498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145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572" defTabSz="457145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145" defTabSz="457145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718" defTabSz="457145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291" defTabSz="457145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2863" defTabSz="457145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435" defTabSz="457145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008" defTabSz="457145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581" defTabSz="457145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 txBox="1">
            <a:spLocks noGrp="1"/>
          </p:cNvSpPr>
          <p:nvPr>
            <p:ph type="title"/>
          </p:nvPr>
        </p:nvSpPr>
        <p:spPr>
          <a:xfrm>
            <a:off x="1270000" y="3225801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28" tIns="45714" rIns="91428" bIns="45714" anchor="t">
            <a:noAutofit/>
          </a:bodyPr>
          <a:lstStyle/>
          <a:p>
            <a:endParaRPr/>
          </a:p>
        </p:txBody>
      </p:sp>
      <p:sp>
        <p:nvSpPr>
          <p:cNvPr id="66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67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952501" y="2590800"/>
            <a:ext cx="5334000" cy="6286500"/>
          </a:xfrm>
          <a:prstGeom prst="rect">
            <a:avLst/>
          </a:prstGeom>
        </p:spPr>
        <p:txBody>
          <a:bodyPr/>
          <a:lstStyle>
            <a:lvl1pPr marL="342859" indent="-342859">
              <a:spcBef>
                <a:spcPts val="3199"/>
              </a:spcBef>
              <a:defRPr sz="2700"/>
            </a:lvl1pPr>
            <a:lvl2pPr marL="685718" indent="-342859">
              <a:spcBef>
                <a:spcPts val="3199"/>
              </a:spcBef>
              <a:defRPr sz="2700"/>
            </a:lvl2pPr>
            <a:lvl3pPr marL="1028577" indent="-342859">
              <a:spcBef>
                <a:spcPts val="3199"/>
              </a:spcBef>
              <a:defRPr sz="2700"/>
            </a:lvl3pPr>
            <a:lvl4pPr marL="1371435" indent="-342859">
              <a:spcBef>
                <a:spcPts val="3199"/>
              </a:spcBef>
              <a:defRPr sz="2700"/>
            </a:lvl4pPr>
            <a:lvl5pPr marL="1714295" indent="-342859">
              <a:spcBef>
                <a:spcPts val="3199"/>
              </a:spcBef>
              <a:defRPr sz="27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6264180" y="9296400"/>
            <a:ext cx="469668" cy="348801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 txBox="1">
            <a:spLocks noGrp="1"/>
          </p:cNvSpPr>
          <p:nvPr>
            <p:ph type="body" idx="1"/>
          </p:nvPr>
        </p:nvSpPr>
        <p:spPr>
          <a:xfrm>
            <a:off x="952501" y="1270001"/>
            <a:ext cx="11099801" cy="7213601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18300" y="5092701"/>
            <a:ext cx="5334000" cy="3771900"/>
          </a:xfrm>
          <a:prstGeom prst="rect">
            <a:avLst/>
          </a:prstGeom>
        </p:spPr>
        <p:txBody>
          <a:bodyPr lIns="91428" tIns="45714" rIns="91428" bIns="45714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28" tIns="45714" rIns="91428" bIns="45714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1" y="889000"/>
            <a:ext cx="5334000" cy="7975600"/>
          </a:xfrm>
          <a:prstGeom prst="rect">
            <a:avLst/>
          </a:prstGeom>
        </p:spPr>
        <p:txBody>
          <a:bodyPr lIns="91428" tIns="45714" rIns="91428" bIns="45714" anchor="t">
            <a:noAutofit/>
          </a:bodyPr>
          <a:lstStyle/>
          <a:p>
            <a:endParaRPr/>
          </a:p>
        </p:txBody>
      </p:sp>
      <p:sp>
        <p:nvSpPr>
          <p:cNvPr id="86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71912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-Gilles Allain</a:t>
            </a:r>
          </a:p>
        </p:txBody>
      </p:sp>
      <p:sp>
        <p:nvSpPr>
          <p:cNvPr id="94" name="« Saisissez une citation ici. »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6795"/>
            <a:ext cx="10464800" cy="61041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3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« Saisissez une citation ici. » </a:t>
            </a:r>
          </a:p>
        </p:txBody>
      </p:sp>
      <p:sp>
        <p:nvSpPr>
          <p:cNvPr id="9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e du titre"/>
          <p:cNvSpPr txBox="1">
            <a:spLocks noGrp="1"/>
          </p:cNvSpPr>
          <p:nvPr>
            <p:ph type="title"/>
          </p:nvPr>
        </p:nvSpPr>
        <p:spPr>
          <a:xfrm>
            <a:off x="650239" y="1470880"/>
            <a:ext cx="11704322" cy="1235381"/>
          </a:xfrm>
          <a:prstGeom prst="rect">
            <a:avLst/>
          </a:prstGeom>
        </p:spPr>
        <p:txBody>
          <a:bodyPr lIns="65015" tIns="65015" rIns="65015" bIns="65015"/>
          <a:lstStyle>
            <a:lvl1pPr defTabSz="856311">
              <a:defRPr sz="8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Texte du titre</a:t>
            </a:r>
          </a:p>
        </p:txBody>
      </p:sp>
      <p:sp>
        <p:nvSpPr>
          <p:cNvPr id="127" name="Texte niveau 1…"/>
          <p:cNvSpPr txBox="1">
            <a:spLocks noGrp="1"/>
          </p:cNvSpPr>
          <p:nvPr>
            <p:ph type="body" idx="1"/>
          </p:nvPr>
        </p:nvSpPr>
        <p:spPr>
          <a:xfrm>
            <a:off x="650239" y="2903581"/>
            <a:ext cx="11704322" cy="4891766"/>
          </a:xfrm>
          <a:prstGeom prst="rect">
            <a:avLst/>
          </a:prstGeom>
        </p:spPr>
        <p:txBody>
          <a:bodyPr lIns="65015" tIns="65015" rIns="65015" bIns="65015" anchor="t"/>
          <a:lstStyle>
            <a:lvl1pPr marL="621432" indent="-621432" defTabSz="856311">
              <a:spcBef>
                <a:spcPts val="1400"/>
              </a:spcBef>
              <a:buSzPct val="100000"/>
              <a:buFont typeface="Arial"/>
              <a:defRPr sz="5900">
                <a:latin typeface="Calibri"/>
                <a:ea typeface="Calibri"/>
                <a:cs typeface="Calibri"/>
                <a:sym typeface="Calibri"/>
              </a:defRPr>
            </a:lvl1pPr>
            <a:lvl2pPr marL="1048984" indent="-591839" defTabSz="856311">
              <a:spcBef>
                <a:spcPts val="1400"/>
              </a:spcBef>
              <a:buSzPct val="100000"/>
              <a:buFont typeface="Arial"/>
              <a:buChar char="–"/>
              <a:defRPr sz="5900">
                <a:latin typeface="Calibri"/>
                <a:ea typeface="Calibri"/>
                <a:cs typeface="Calibri"/>
                <a:sym typeface="Calibri"/>
              </a:defRPr>
            </a:lvl2pPr>
            <a:lvl3pPr marL="1466674" indent="-552384" defTabSz="856311">
              <a:spcBef>
                <a:spcPts val="1400"/>
              </a:spcBef>
              <a:buSzPct val="100000"/>
              <a:buFont typeface="Arial"/>
              <a:defRPr sz="5900">
                <a:latin typeface="Calibri"/>
                <a:ea typeface="Calibri"/>
                <a:cs typeface="Calibri"/>
                <a:sym typeface="Calibri"/>
              </a:defRPr>
            </a:lvl3pPr>
            <a:lvl4pPr marL="2034295" indent="-662860" defTabSz="856311">
              <a:spcBef>
                <a:spcPts val="1400"/>
              </a:spcBef>
              <a:buSzPct val="100000"/>
              <a:buFont typeface="Arial"/>
              <a:buChar char="–"/>
              <a:defRPr sz="5900">
                <a:latin typeface="Calibri"/>
                <a:ea typeface="Calibri"/>
                <a:cs typeface="Calibri"/>
                <a:sym typeface="Calibri"/>
              </a:defRPr>
            </a:lvl4pPr>
            <a:lvl5pPr marL="2491441" indent="-662860" defTabSz="856311">
              <a:spcBef>
                <a:spcPts val="1400"/>
              </a:spcBef>
              <a:buSzPct val="100000"/>
              <a:buFont typeface="Arial"/>
              <a:buChar char="»"/>
              <a:defRPr sz="590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28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751977" y="8006528"/>
            <a:ext cx="602583" cy="469854"/>
          </a:xfrm>
          <a:prstGeom prst="rect">
            <a:avLst/>
          </a:prstGeom>
        </p:spPr>
        <p:txBody>
          <a:bodyPr lIns="65015" tIns="65015" rIns="65015" bIns="65015" anchor="ctr"/>
          <a:lstStyle>
            <a:lvl1pPr algn="r" defTabSz="856311">
              <a:defRPr sz="2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952501" y="254001"/>
            <a:ext cx="11099801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794" tIns="50794" rIns="50794" bIns="50794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952501" y="2590800"/>
            <a:ext cx="11099801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794" tIns="50794" rIns="50794" bIns="50794" anchor="ctr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6264180" y="9296400"/>
            <a:ext cx="469668" cy="348801"/>
          </a:xfrm>
          <a:prstGeom prst="rect">
            <a:avLst/>
          </a:prstGeom>
          <a:ln w="12700">
            <a:miter lim="400000"/>
          </a:ln>
        </p:spPr>
        <p:txBody>
          <a:bodyPr wrap="none" lIns="50794" tIns="50794" rIns="50794" bIns="50794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5" r:id="rId3"/>
    <p:sldLayoutId id="2147483656" r:id="rId4"/>
    <p:sldLayoutId id="2147483657" r:id="rId5"/>
    <p:sldLayoutId id="2147483658" r:id="rId6"/>
    <p:sldLayoutId id="2147483662" r:id="rId7"/>
  </p:sldLayoutIdLst>
  <p:transition spd="med"/>
  <p:txStyles>
    <p:titleStyle>
      <a:lvl1pPr marL="0" marR="0" indent="0" algn="ctr" defTabSz="5841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572" algn="ctr" defTabSz="5841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145" algn="ctr" defTabSz="5841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718" algn="ctr" defTabSz="5841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291" algn="ctr" defTabSz="5841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2863" algn="ctr" defTabSz="5841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435" algn="ctr" defTabSz="5841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008" algn="ctr" defTabSz="5841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581" algn="ctr" defTabSz="5841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447" marR="0" indent="-444447" algn="l" defTabSz="584130" rtl="0" latinLnBrk="0">
        <a:lnSpc>
          <a:spcPct val="100000"/>
        </a:lnSpc>
        <a:spcBef>
          <a:spcPts val="4199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8893" marR="0" indent="-444447" algn="l" defTabSz="584130" rtl="0" latinLnBrk="0">
        <a:lnSpc>
          <a:spcPct val="100000"/>
        </a:lnSpc>
        <a:spcBef>
          <a:spcPts val="4199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341" marR="0" indent="-444447" algn="l" defTabSz="584130" rtl="0" latinLnBrk="0">
        <a:lnSpc>
          <a:spcPct val="100000"/>
        </a:lnSpc>
        <a:spcBef>
          <a:spcPts val="4199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7787" marR="0" indent="-444447" algn="l" defTabSz="584130" rtl="0" latinLnBrk="0">
        <a:lnSpc>
          <a:spcPct val="100000"/>
        </a:lnSpc>
        <a:spcBef>
          <a:spcPts val="4199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234" marR="0" indent="-444447" algn="l" defTabSz="584130" rtl="0" latinLnBrk="0">
        <a:lnSpc>
          <a:spcPct val="100000"/>
        </a:lnSpc>
        <a:spcBef>
          <a:spcPts val="4199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6680" marR="0" indent="-444447" algn="l" defTabSz="584130" rtl="0" latinLnBrk="0">
        <a:lnSpc>
          <a:spcPct val="100000"/>
        </a:lnSpc>
        <a:spcBef>
          <a:spcPts val="4199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128" marR="0" indent="-444447" algn="l" defTabSz="584130" rtl="0" latinLnBrk="0">
        <a:lnSpc>
          <a:spcPct val="100000"/>
        </a:lnSpc>
        <a:spcBef>
          <a:spcPts val="4199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5574" marR="0" indent="-444447" algn="l" defTabSz="584130" rtl="0" latinLnBrk="0">
        <a:lnSpc>
          <a:spcPct val="100000"/>
        </a:lnSpc>
        <a:spcBef>
          <a:spcPts val="4199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021" marR="0" indent="-444447" algn="l" defTabSz="584130" rtl="0" latinLnBrk="0">
        <a:lnSpc>
          <a:spcPct val="100000"/>
        </a:lnSpc>
        <a:spcBef>
          <a:spcPts val="4199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1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572" algn="ctr" defTabSz="5841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145" algn="ctr" defTabSz="5841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718" algn="ctr" defTabSz="5841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291" algn="ctr" defTabSz="5841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2863" algn="ctr" defTabSz="5841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435" algn="ctr" defTabSz="5841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008" algn="ctr" defTabSz="5841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581" algn="ctr" defTabSz="58413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RÃ©sultat de recherche d'images pour &quot;caddie courses dessin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6053" y="6875599"/>
            <a:ext cx="3384045" cy="1914761"/>
          </a:xfrm>
          <a:prstGeom prst="rect">
            <a:avLst/>
          </a:prstGeom>
          <a:noFill/>
        </p:spPr>
      </p:pic>
      <p:pic>
        <p:nvPicPr>
          <p:cNvPr id="144" name="Picture 8" descr="Picture 8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385347" y="369531"/>
            <a:ext cx="1922768" cy="1644107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Title 3"/>
          <p:cNvSpPr txBox="1">
            <a:spLocks noGrp="1"/>
          </p:cNvSpPr>
          <p:nvPr>
            <p:ph type="title"/>
          </p:nvPr>
        </p:nvSpPr>
        <p:spPr>
          <a:xfrm>
            <a:off x="2484163" y="909336"/>
            <a:ext cx="10171347" cy="1101121"/>
          </a:xfrm>
          <a:prstGeom prst="rect">
            <a:avLst/>
          </a:prstGeom>
        </p:spPr>
        <p:txBody>
          <a:bodyPr anchor="t" anchorCtr="0">
            <a:noAutofit/>
          </a:bodyPr>
          <a:lstStyle/>
          <a:p>
            <a:pPr algn="l" defTabSz="419591">
              <a:tabLst>
                <a:tab pos="4673040" algn="l"/>
              </a:tabLst>
              <a:defRPr sz="3234" b="1">
                <a:solidFill>
                  <a:srgbClr val="21596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fr-CH" sz="4800" cap="small"/>
              <a:t>Les étapes du projet POP</a:t>
            </a:r>
            <a:endParaRPr sz="4800" cap="small" dirty="0"/>
          </a:p>
        </p:txBody>
      </p:sp>
      <p:sp>
        <p:nvSpPr>
          <p:cNvPr id="66" name="Flèche droite 65"/>
          <p:cNvSpPr/>
          <p:nvPr/>
        </p:nvSpPr>
        <p:spPr>
          <a:xfrm>
            <a:off x="429963" y="1941883"/>
            <a:ext cx="2945015" cy="2689126"/>
          </a:xfrm>
          <a:prstGeom prst="rightArrow">
            <a:avLst/>
          </a:prstGeom>
          <a:solidFill>
            <a:srgbClr val="BEFAEF"/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794" tIns="0" rIns="50794" bIns="0" numCol="1" spcCol="38096" rtlCol="0" anchor="ctr">
            <a:normAutofit/>
          </a:bodyPr>
          <a:lstStyle/>
          <a:p>
            <a:r>
              <a:rPr lang="fr-CH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Neue Medium"/>
              </a:rPr>
              <a:t>Phase 1</a:t>
            </a:r>
          </a:p>
          <a:p>
            <a:r>
              <a:rPr lang="fr-CH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Neue Medium"/>
              </a:rPr>
              <a:t>Le cadrage </a:t>
            </a:r>
            <a:br>
              <a:rPr lang="fr-CH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Neue Medium"/>
              </a:rPr>
            </a:br>
            <a:r>
              <a:rPr lang="fr-CH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Neue Medium"/>
              </a:rPr>
              <a:t>du projet</a:t>
            </a:r>
            <a:endParaRPr lang="fr-FR" dirty="0">
              <a:solidFill>
                <a:schemeClr val="tx1"/>
              </a:solidFill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9" name="Flèche droite 68"/>
          <p:cNvSpPr/>
          <p:nvPr/>
        </p:nvSpPr>
        <p:spPr>
          <a:xfrm>
            <a:off x="3374978" y="1946803"/>
            <a:ext cx="4611215" cy="2689126"/>
          </a:xfrm>
          <a:prstGeom prst="rightArrow">
            <a:avLst/>
          </a:prstGeom>
          <a:solidFill>
            <a:srgbClr val="BEFAEF"/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794" tIns="0" rIns="50794" bIns="0" numCol="1" spcCol="38096" rtlCol="0" anchor="ctr">
            <a:normAutofit/>
          </a:bodyPr>
          <a:lstStyle/>
          <a:p>
            <a:r>
              <a:rPr lang="fr-CH">
                <a:solidFill>
                  <a:schemeClr val="tx1"/>
                </a:solidFill>
                <a:latin typeface="+mn-lt"/>
                <a:ea typeface="+mn-ea"/>
                <a:cs typeface="+mn-cs"/>
                <a:sym typeface="Helvetica Neue Medium"/>
              </a:rPr>
              <a:t>Phase 2</a:t>
            </a:r>
          </a:p>
          <a:p>
            <a:r>
              <a:rPr lang="fr-CH">
                <a:solidFill>
                  <a:schemeClr val="tx1"/>
                </a:solidFill>
                <a:latin typeface="+mn-lt"/>
                <a:ea typeface="+mn-ea"/>
                <a:cs typeface="+mn-cs"/>
                <a:sym typeface="Helvetica Neue Medium"/>
              </a:rPr>
              <a:t>La mise </a:t>
            </a:r>
            <a:br>
              <a:rPr lang="fr-CH">
                <a:solidFill>
                  <a:schemeClr val="tx1"/>
                </a:solidFill>
                <a:latin typeface="+mn-lt"/>
                <a:ea typeface="+mn-ea"/>
                <a:cs typeface="+mn-cs"/>
                <a:sym typeface="Helvetica Neue Medium"/>
              </a:rPr>
            </a:br>
            <a:r>
              <a:rPr lang="fr-CH">
                <a:solidFill>
                  <a:schemeClr val="tx1"/>
                </a:solidFill>
                <a:latin typeface="+mn-lt"/>
                <a:ea typeface="+mn-ea"/>
                <a:cs typeface="+mn-cs"/>
                <a:sym typeface="Helvetica Neue Medium"/>
              </a:rPr>
              <a:t>en place</a:t>
            </a:r>
            <a:endParaRPr lang="fr-FR" dirty="0">
              <a:solidFill>
                <a:schemeClr val="tx1"/>
              </a:solidFill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70" name="Flèche droite 69"/>
          <p:cNvSpPr/>
          <p:nvPr/>
        </p:nvSpPr>
        <p:spPr>
          <a:xfrm>
            <a:off x="7986193" y="1936974"/>
            <a:ext cx="4228418" cy="2689126"/>
          </a:xfrm>
          <a:prstGeom prst="rightArrow">
            <a:avLst/>
          </a:prstGeom>
          <a:solidFill>
            <a:srgbClr val="BEFAEF"/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794" tIns="0" rIns="50794" bIns="0" numCol="1" spcCol="38096" rtlCol="0" anchor="ctr">
            <a:normAutofit/>
          </a:bodyPr>
          <a:lstStyle/>
          <a:p>
            <a:r>
              <a:rPr lang="fr-CH">
                <a:solidFill>
                  <a:schemeClr val="tx1"/>
                </a:solidFill>
                <a:latin typeface="+mn-lt"/>
                <a:ea typeface="+mn-ea"/>
                <a:cs typeface="+mn-cs"/>
                <a:sym typeface="Helvetica Neue Medium"/>
              </a:rPr>
              <a:t>Phase 3</a:t>
            </a:r>
          </a:p>
          <a:p>
            <a:r>
              <a:rPr lang="fr-CH">
                <a:solidFill>
                  <a:schemeClr val="tx1"/>
                </a:solidFill>
                <a:latin typeface="+mn-lt"/>
                <a:ea typeface="+mn-ea"/>
                <a:cs typeface="+mn-cs"/>
                <a:sym typeface="Helvetica Neue Medium"/>
              </a:rPr>
              <a:t>La montée en puissance</a:t>
            </a:r>
            <a:endParaRPr lang="fr-FR" dirty="0">
              <a:solidFill>
                <a:schemeClr val="tx1"/>
              </a:solidFill>
              <a:latin typeface="+mn-lt"/>
              <a:ea typeface="+mn-ea"/>
              <a:cs typeface="+mn-cs"/>
              <a:sym typeface="Helvetica Neue Medium"/>
            </a:endParaRPr>
          </a:p>
        </p:txBody>
      </p:sp>
      <p:cxnSp>
        <p:nvCxnSpPr>
          <p:cNvPr id="71" name="Connecteur droit avec flèche 70"/>
          <p:cNvCxnSpPr/>
          <p:nvPr/>
        </p:nvCxnSpPr>
        <p:spPr>
          <a:xfrm>
            <a:off x="430297" y="6206714"/>
            <a:ext cx="11911476" cy="0"/>
          </a:xfrm>
          <a:prstGeom prst="straightConnector1">
            <a:avLst/>
          </a:prstGeom>
          <a:noFill/>
          <a:ln w="76200" cap="flat">
            <a:solidFill>
              <a:srgbClr val="000000"/>
            </a:solidFill>
            <a:prstDash val="solid"/>
            <a:miter lim="400000"/>
            <a:tailEnd type="triangle" w="lg" len="lg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3" name="Connecteur droit 72"/>
          <p:cNvCxnSpPr/>
          <p:nvPr/>
        </p:nvCxnSpPr>
        <p:spPr>
          <a:xfrm>
            <a:off x="440125" y="6046154"/>
            <a:ext cx="0" cy="330743"/>
          </a:xfrm>
          <a:prstGeom prst="line">
            <a:avLst/>
          </a:prstGeom>
          <a:noFill/>
          <a:ln w="635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4" name="Connecteur droit 73"/>
          <p:cNvCxnSpPr/>
          <p:nvPr/>
        </p:nvCxnSpPr>
        <p:spPr>
          <a:xfrm>
            <a:off x="3168505" y="6046154"/>
            <a:ext cx="0" cy="330743"/>
          </a:xfrm>
          <a:prstGeom prst="line">
            <a:avLst/>
          </a:prstGeom>
          <a:noFill/>
          <a:ln w="635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5" name="Connecteur droit 74"/>
          <p:cNvCxnSpPr/>
          <p:nvPr/>
        </p:nvCxnSpPr>
        <p:spPr>
          <a:xfrm>
            <a:off x="4731780" y="6046154"/>
            <a:ext cx="0" cy="330743"/>
          </a:xfrm>
          <a:prstGeom prst="line">
            <a:avLst/>
          </a:prstGeom>
          <a:noFill/>
          <a:ln w="635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6" name="Connecteur droit 75"/>
          <p:cNvCxnSpPr/>
          <p:nvPr/>
        </p:nvCxnSpPr>
        <p:spPr>
          <a:xfrm>
            <a:off x="7986193" y="6046154"/>
            <a:ext cx="0" cy="330743"/>
          </a:xfrm>
          <a:prstGeom prst="line">
            <a:avLst/>
          </a:prstGeom>
          <a:noFill/>
          <a:ln w="635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7" name="Connecteur droit 76"/>
          <p:cNvCxnSpPr/>
          <p:nvPr/>
        </p:nvCxnSpPr>
        <p:spPr>
          <a:xfrm>
            <a:off x="9903433" y="6046154"/>
            <a:ext cx="0" cy="330743"/>
          </a:xfrm>
          <a:prstGeom prst="line">
            <a:avLst/>
          </a:prstGeom>
          <a:noFill/>
          <a:ln w="635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8" name="Connecteur droit 77"/>
          <p:cNvCxnSpPr/>
          <p:nvPr/>
        </p:nvCxnSpPr>
        <p:spPr>
          <a:xfrm>
            <a:off x="12312277" y="6046154"/>
            <a:ext cx="0" cy="330743"/>
          </a:xfrm>
          <a:prstGeom prst="line">
            <a:avLst/>
          </a:prstGeom>
          <a:noFill/>
          <a:ln w="635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0" name="ZoneTexte 79"/>
          <p:cNvSpPr txBox="1"/>
          <p:nvPr/>
        </p:nvSpPr>
        <p:spPr>
          <a:xfrm>
            <a:off x="3858847" y="5127424"/>
            <a:ext cx="1809779" cy="8412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794" tIns="50794" rIns="50794" bIns="50794" numCol="1" spcCol="38096" rtlCol="0" anchor="ctr">
            <a:spAutoFit/>
          </a:bodyPr>
          <a:lstStyle/>
          <a:p>
            <a:r>
              <a:rPr lang="fr-CH" dirty="0"/>
              <a:t>locaux </a:t>
            </a:r>
          </a:p>
          <a:p>
            <a:r>
              <a:rPr lang="fr-CH" dirty="0"/>
              <a:t>disponibles</a:t>
            </a:r>
            <a:endParaRPr lang="fr-FR" dirty="0"/>
          </a:p>
        </p:txBody>
      </p:sp>
      <p:sp>
        <p:nvSpPr>
          <p:cNvPr id="81" name="ZoneTexte 80"/>
          <p:cNvSpPr txBox="1"/>
          <p:nvPr/>
        </p:nvSpPr>
        <p:spPr>
          <a:xfrm>
            <a:off x="6613334" y="4936924"/>
            <a:ext cx="2067862" cy="8412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794" tIns="50794" rIns="50794" bIns="50794" numCol="1" spcCol="38096" rtlCol="0" anchor="ctr">
            <a:spAutoFit/>
          </a:bodyPr>
          <a:lstStyle/>
          <a:p>
            <a:r>
              <a:rPr lang="fr-CH" dirty="0"/>
              <a:t>ouverture du </a:t>
            </a:r>
          </a:p>
          <a:p>
            <a:r>
              <a:rPr lang="fr-CH" dirty="0"/>
              <a:t>supermarché</a:t>
            </a:r>
            <a:endParaRPr lang="fr-FR" dirty="0"/>
          </a:p>
        </p:txBody>
      </p:sp>
      <p:sp>
        <p:nvSpPr>
          <p:cNvPr id="82" name="ZoneTexte 81"/>
          <p:cNvSpPr txBox="1"/>
          <p:nvPr/>
        </p:nvSpPr>
        <p:spPr>
          <a:xfrm>
            <a:off x="8999481" y="4752258"/>
            <a:ext cx="1742453" cy="12105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794" tIns="50794" rIns="50794" bIns="50794" numCol="1" spcCol="38096" rtlCol="0" anchor="ctr">
            <a:spAutoFit/>
          </a:bodyPr>
          <a:lstStyle/>
          <a:p>
            <a:r>
              <a:rPr lang="fr-CH" dirty="0"/>
              <a:t>fin de la </a:t>
            </a:r>
          </a:p>
          <a:p>
            <a:r>
              <a:rPr lang="fr-CH" dirty="0"/>
              <a:t>période de </a:t>
            </a:r>
          </a:p>
          <a:p>
            <a:r>
              <a:rPr lang="fr-CH" dirty="0"/>
              <a:t>rodage</a:t>
            </a:r>
            <a:endParaRPr lang="fr-FR" dirty="0"/>
          </a:p>
        </p:txBody>
      </p:sp>
      <p:sp>
        <p:nvSpPr>
          <p:cNvPr id="83" name="ZoneTexte 82"/>
          <p:cNvSpPr txBox="1"/>
          <p:nvPr/>
        </p:nvSpPr>
        <p:spPr>
          <a:xfrm>
            <a:off x="10829213" y="4752258"/>
            <a:ext cx="2136791" cy="12105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794" tIns="50794" rIns="50794" bIns="50794" numCol="1" spcCol="38096" rtlCol="0" anchor="ctr">
            <a:spAutoFit/>
          </a:bodyPr>
          <a:lstStyle/>
          <a:p>
            <a:r>
              <a:rPr lang="fr-CH"/>
              <a:t>supermarché </a:t>
            </a:r>
          </a:p>
          <a:p>
            <a:r>
              <a:rPr lang="fr-CH"/>
              <a:t> aux finances </a:t>
            </a:r>
            <a:br>
              <a:rPr lang="fr-CH"/>
            </a:br>
            <a:r>
              <a:rPr lang="fr-CH"/>
              <a:t>équilibrées</a:t>
            </a:r>
            <a:endParaRPr lang="fr-FR" dirty="0"/>
          </a:p>
        </p:txBody>
      </p:sp>
      <p:sp>
        <p:nvSpPr>
          <p:cNvPr id="84" name="Rectangle 83"/>
          <p:cNvSpPr/>
          <p:nvPr/>
        </p:nvSpPr>
        <p:spPr>
          <a:xfrm>
            <a:off x="440137" y="8961877"/>
            <a:ext cx="3065240" cy="461655"/>
          </a:xfrm>
          <a:prstGeom prst="rect">
            <a:avLst/>
          </a:prstGeom>
        </p:spPr>
        <p:txBody>
          <a:bodyPr wrap="none" lIns="91429" tIns="45715" rIns="91429" bIns="45715">
            <a:spAutoFit/>
          </a:bodyPr>
          <a:lstStyle/>
          <a:p>
            <a:r>
              <a:rPr lang="fr-CH"/>
              <a:t>BP = Business Plan</a:t>
            </a:r>
            <a:endParaRPr lang="fr-FR"/>
          </a:p>
        </p:txBody>
      </p:sp>
      <p:sp>
        <p:nvSpPr>
          <p:cNvPr id="88" name="ZoneTexte 87"/>
          <p:cNvSpPr txBox="1"/>
          <p:nvPr/>
        </p:nvSpPr>
        <p:spPr>
          <a:xfrm>
            <a:off x="5427308" y="6397251"/>
            <a:ext cx="1954049" cy="4103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794" tIns="50794" rIns="50794" bIns="50794" numCol="1" spcCol="38096" rtlCol="0" anchor="ctr">
            <a:spAutoFit/>
          </a:bodyPr>
          <a:lstStyle/>
          <a:p>
            <a:r>
              <a:rPr lang="fr-CH" sz="2000" dirty="0">
                <a:solidFill>
                  <a:srgbClr val="FF0000"/>
                </a:solidFill>
              </a:rPr>
              <a:t>1.200 membres</a:t>
            </a:r>
            <a:endParaRPr lang="fr-FR" sz="2000" dirty="0">
              <a:solidFill>
                <a:srgbClr val="FF000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0735" y="7037828"/>
            <a:ext cx="18478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39308" y="6475630"/>
            <a:ext cx="1329819" cy="2197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9" name="Rectangle 88"/>
          <p:cNvSpPr/>
          <p:nvPr/>
        </p:nvSpPr>
        <p:spPr>
          <a:xfrm>
            <a:off x="12203603" y="2536732"/>
            <a:ext cx="755335" cy="1323429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fr-FR" sz="8000" dirty="0">
                <a:solidFill>
                  <a:srgbClr val="92D050"/>
                </a:solidFill>
                <a:sym typeface="Helvetica Neue Medium"/>
              </a:rPr>
              <a:t>€</a:t>
            </a:r>
            <a:endParaRPr lang="fr-FR" sz="8000" dirty="0">
              <a:solidFill>
                <a:srgbClr val="92D050"/>
              </a:solidFill>
            </a:endParaRPr>
          </a:p>
        </p:txBody>
      </p:sp>
      <p:cxnSp>
        <p:nvCxnSpPr>
          <p:cNvPr id="208" name="Connecteur droit 207"/>
          <p:cNvCxnSpPr/>
          <p:nvPr/>
        </p:nvCxnSpPr>
        <p:spPr>
          <a:xfrm>
            <a:off x="2201769" y="6046154"/>
            <a:ext cx="0" cy="330743"/>
          </a:xfrm>
          <a:prstGeom prst="line">
            <a:avLst/>
          </a:prstGeom>
          <a:noFill/>
          <a:ln w="635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6" name="Connecteur droit 215"/>
          <p:cNvCxnSpPr/>
          <p:nvPr/>
        </p:nvCxnSpPr>
        <p:spPr>
          <a:xfrm>
            <a:off x="6054493" y="6046154"/>
            <a:ext cx="0" cy="330743"/>
          </a:xfrm>
          <a:prstGeom prst="line">
            <a:avLst/>
          </a:prstGeom>
          <a:noFill/>
          <a:ln w="635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230" name="Groupe 229"/>
          <p:cNvGrpSpPr>
            <a:grpSpLocks noChangeAspect="1"/>
          </p:cNvGrpSpPr>
          <p:nvPr/>
        </p:nvGrpSpPr>
        <p:grpSpPr>
          <a:xfrm>
            <a:off x="11209338" y="6769100"/>
            <a:ext cx="1692275" cy="2097088"/>
            <a:chOff x="11209338" y="6769100"/>
            <a:chExt cx="1692275" cy="2097088"/>
          </a:xfrm>
        </p:grpSpPr>
        <p:grpSp>
          <p:nvGrpSpPr>
            <p:cNvPr id="2" name="Group 4"/>
            <p:cNvGrpSpPr>
              <a:grpSpLocks noChangeAspect="1"/>
            </p:cNvGrpSpPr>
            <p:nvPr/>
          </p:nvGrpSpPr>
          <p:grpSpPr bwMode="auto">
            <a:xfrm>
              <a:off x="11209338" y="6769100"/>
              <a:ext cx="1692275" cy="2097088"/>
              <a:chOff x="7061" y="4264"/>
              <a:chExt cx="1066" cy="1321"/>
            </a:xfrm>
          </p:grpSpPr>
          <p:sp>
            <p:nvSpPr>
              <p:cNvPr id="1027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7061" y="4264"/>
                <a:ext cx="1066" cy="13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" name="Freeform 5"/>
              <p:cNvSpPr>
                <a:spLocks/>
              </p:cNvSpPr>
              <p:nvPr/>
            </p:nvSpPr>
            <p:spPr bwMode="auto">
              <a:xfrm>
                <a:off x="7107" y="4279"/>
                <a:ext cx="1006" cy="11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06" y="104"/>
                  </a:cxn>
                  <a:cxn ang="0">
                    <a:pos x="953" y="1118"/>
                  </a:cxn>
                  <a:cxn ang="0">
                    <a:pos x="31" y="1157"/>
                  </a:cxn>
                  <a:cxn ang="0">
                    <a:pos x="0" y="0"/>
                  </a:cxn>
                </a:cxnLst>
                <a:rect l="0" t="0" r="r" b="b"/>
                <a:pathLst>
                  <a:path w="1006" h="1157">
                    <a:moveTo>
                      <a:pt x="0" y="0"/>
                    </a:moveTo>
                    <a:lnTo>
                      <a:pt x="1006" y="104"/>
                    </a:lnTo>
                    <a:lnTo>
                      <a:pt x="953" y="1118"/>
                    </a:lnTo>
                    <a:lnTo>
                      <a:pt x="31" y="11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EF7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auto">
              <a:xfrm>
                <a:off x="7115" y="4327"/>
                <a:ext cx="823" cy="1081"/>
              </a:xfrm>
              <a:custGeom>
                <a:avLst/>
                <a:gdLst/>
                <a:ahLst/>
                <a:cxnLst>
                  <a:cxn ang="0">
                    <a:pos x="37" y="809"/>
                  </a:cxn>
                  <a:cxn ang="0">
                    <a:pos x="114" y="1071"/>
                  </a:cxn>
                  <a:cxn ang="0">
                    <a:pos x="74" y="801"/>
                  </a:cxn>
                  <a:cxn ang="0">
                    <a:pos x="188" y="1049"/>
                  </a:cxn>
                  <a:cxn ang="0">
                    <a:pos x="111" y="787"/>
                  </a:cxn>
                  <a:cxn ang="0">
                    <a:pos x="258" y="1017"/>
                  </a:cxn>
                  <a:cxn ang="0">
                    <a:pos x="145" y="769"/>
                  </a:cxn>
                  <a:cxn ang="0">
                    <a:pos x="400" y="1058"/>
                  </a:cxn>
                  <a:cxn ang="0">
                    <a:pos x="176" y="746"/>
                  </a:cxn>
                  <a:cxn ang="0">
                    <a:pos x="437" y="994"/>
                  </a:cxn>
                  <a:cxn ang="0">
                    <a:pos x="203" y="718"/>
                  </a:cxn>
                  <a:cxn ang="0">
                    <a:pos x="571" y="966"/>
                  </a:cxn>
                  <a:cxn ang="0">
                    <a:pos x="226" y="687"/>
                  </a:cxn>
                  <a:cxn ang="0">
                    <a:pos x="506" y="824"/>
                  </a:cxn>
                  <a:cxn ang="0">
                    <a:pos x="245" y="653"/>
                  </a:cxn>
                  <a:cxn ang="0">
                    <a:pos x="639" y="773"/>
                  </a:cxn>
                  <a:cxn ang="0">
                    <a:pos x="258" y="617"/>
                  </a:cxn>
                  <a:cxn ang="0">
                    <a:pos x="527" y="656"/>
                  </a:cxn>
                  <a:cxn ang="0">
                    <a:pos x="266" y="579"/>
                  </a:cxn>
                  <a:cxn ang="0">
                    <a:pos x="662" y="604"/>
                  </a:cxn>
                  <a:cxn ang="0">
                    <a:pos x="269" y="542"/>
                  </a:cxn>
                  <a:cxn ang="0">
                    <a:pos x="726" y="504"/>
                  </a:cxn>
                  <a:cxn ang="0">
                    <a:pos x="266" y="503"/>
                  </a:cxn>
                  <a:cxn ang="0">
                    <a:pos x="451" y="444"/>
                  </a:cxn>
                  <a:cxn ang="0">
                    <a:pos x="258" y="465"/>
                  </a:cxn>
                  <a:cxn ang="0">
                    <a:pos x="823" y="233"/>
                  </a:cxn>
                  <a:cxn ang="0">
                    <a:pos x="245" y="429"/>
                  </a:cxn>
                  <a:cxn ang="0">
                    <a:pos x="511" y="252"/>
                  </a:cxn>
                  <a:cxn ang="0">
                    <a:pos x="226" y="395"/>
                  </a:cxn>
                  <a:cxn ang="0">
                    <a:pos x="538" y="146"/>
                  </a:cxn>
                  <a:cxn ang="0">
                    <a:pos x="203" y="364"/>
                  </a:cxn>
                  <a:cxn ang="0">
                    <a:pos x="492" y="87"/>
                  </a:cxn>
                  <a:cxn ang="0">
                    <a:pos x="176" y="336"/>
                  </a:cxn>
                  <a:cxn ang="0">
                    <a:pos x="368" y="50"/>
                  </a:cxn>
                  <a:cxn ang="0">
                    <a:pos x="145" y="313"/>
                  </a:cxn>
                  <a:cxn ang="0">
                    <a:pos x="267" y="50"/>
                  </a:cxn>
                  <a:cxn ang="0">
                    <a:pos x="111" y="295"/>
                  </a:cxn>
                  <a:cxn ang="0">
                    <a:pos x="207" y="4"/>
                  </a:cxn>
                  <a:cxn ang="0">
                    <a:pos x="74" y="282"/>
                  </a:cxn>
                  <a:cxn ang="0">
                    <a:pos x="114" y="12"/>
                  </a:cxn>
                  <a:cxn ang="0">
                    <a:pos x="37" y="273"/>
                  </a:cxn>
                  <a:cxn ang="0">
                    <a:pos x="37" y="0"/>
                  </a:cxn>
                  <a:cxn ang="0">
                    <a:pos x="0" y="256"/>
                  </a:cxn>
                  <a:cxn ang="0">
                    <a:pos x="19" y="954"/>
                  </a:cxn>
                  <a:cxn ang="0">
                    <a:pos x="37" y="1081"/>
                  </a:cxn>
                  <a:cxn ang="0">
                    <a:pos x="37" y="809"/>
                  </a:cxn>
                </a:cxnLst>
                <a:rect l="0" t="0" r="r" b="b"/>
                <a:pathLst>
                  <a:path w="823" h="1081">
                    <a:moveTo>
                      <a:pt x="37" y="809"/>
                    </a:moveTo>
                    <a:lnTo>
                      <a:pt x="114" y="1071"/>
                    </a:lnTo>
                    <a:lnTo>
                      <a:pt x="74" y="801"/>
                    </a:lnTo>
                    <a:lnTo>
                      <a:pt x="188" y="1049"/>
                    </a:lnTo>
                    <a:lnTo>
                      <a:pt x="111" y="787"/>
                    </a:lnTo>
                    <a:lnTo>
                      <a:pt x="258" y="1017"/>
                    </a:lnTo>
                    <a:lnTo>
                      <a:pt x="145" y="769"/>
                    </a:lnTo>
                    <a:lnTo>
                      <a:pt x="400" y="1058"/>
                    </a:lnTo>
                    <a:lnTo>
                      <a:pt x="176" y="746"/>
                    </a:lnTo>
                    <a:lnTo>
                      <a:pt x="437" y="994"/>
                    </a:lnTo>
                    <a:lnTo>
                      <a:pt x="203" y="718"/>
                    </a:lnTo>
                    <a:lnTo>
                      <a:pt x="571" y="966"/>
                    </a:lnTo>
                    <a:lnTo>
                      <a:pt x="226" y="687"/>
                    </a:lnTo>
                    <a:lnTo>
                      <a:pt x="506" y="824"/>
                    </a:lnTo>
                    <a:lnTo>
                      <a:pt x="245" y="653"/>
                    </a:lnTo>
                    <a:lnTo>
                      <a:pt x="639" y="773"/>
                    </a:lnTo>
                    <a:lnTo>
                      <a:pt x="258" y="617"/>
                    </a:lnTo>
                    <a:lnTo>
                      <a:pt x="527" y="656"/>
                    </a:lnTo>
                    <a:lnTo>
                      <a:pt x="266" y="579"/>
                    </a:lnTo>
                    <a:lnTo>
                      <a:pt x="662" y="604"/>
                    </a:lnTo>
                    <a:lnTo>
                      <a:pt x="269" y="542"/>
                    </a:lnTo>
                    <a:lnTo>
                      <a:pt x="726" y="504"/>
                    </a:lnTo>
                    <a:lnTo>
                      <a:pt x="266" y="503"/>
                    </a:lnTo>
                    <a:lnTo>
                      <a:pt x="451" y="444"/>
                    </a:lnTo>
                    <a:lnTo>
                      <a:pt x="258" y="465"/>
                    </a:lnTo>
                    <a:lnTo>
                      <a:pt x="823" y="233"/>
                    </a:lnTo>
                    <a:lnTo>
                      <a:pt x="245" y="429"/>
                    </a:lnTo>
                    <a:lnTo>
                      <a:pt x="511" y="252"/>
                    </a:lnTo>
                    <a:lnTo>
                      <a:pt x="226" y="395"/>
                    </a:lnTo>
                    <a:lnTo>
                      <a:pt x="538" y="146"/>
                    </a:lnTo>
                    <a:lnTo>
                      <a:pt x="203" y="364"/>
                    </a:lnTo>
                    <a:lnTo>
                      <a:pt x="492" y="87"/>
                    </a:lnTo>
                    <a:lnTo>
                      <a:pt x="176" y="336"/>
                    </a:lnTo>
                    <a:lnTo>
                      <a:pt x="368" y="50"/>
                    </a:lnTo>
                    <a:lnTo>
                      <a:pt x="145" y="313"/>
                    </a:lnTo>
                    <a:lnTo>
                      <a:pt x="267" y="50"/>
                    </a:lnTo>
                    <a:lnTo>
                      <a:pt x="111" y="295"/>
                    </a:lnTo>
                    <a:lnTo>
                      <a:pt x="207" y="4"/>
                    </a:lnTo>
                    <a:lnTo>
                      <a:pt x="74" y="282"/>
                    </a:lnTo>
                    <a:lnTo>
                      <a:pt x="114" y="12"/>
                    </a:lnTo>
                    <a:lnTo>
                      <a:pt x="37" y="273"/>
                    </a:lnTo>
                    <a:lnTo>
                      <a:pt x="37" y="0"/>
                    </a:lnTo>
                    <a:lnTo>
                      <a:pt x="0" y="256"/>
                    </a:lnTo>
                    <a:lnTo>
                      <a:pt x="19" y="954"/>
                    </a:lnTo>
                    <a:lnTo>
                      <a:pt x="37" y="1081"/>
                    </a:lnTo>
                    <a:lnTo>
                      <a:pt x="37" y="80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auto">
              <a:xfrm>
                <a:off x="7987" y="4872"/>
                <a:ext cx="101" cy="44"/>
              </a:xfrm>
              <a:custGeom>
                <a:avLst/>
                <a:gdLst/>
                <a:ahLst/>
                <a:cxnLst>
                  <a:cxn ang="0">
                    <a:pos x="0" y="43"/>
                  </a:cxn>
                  <a:cxn ang="0">
                    <a:pos x="98" y="44"/>
                  </a:cxn>
                  <a:cxn ang="0">
                    <a:pos x="101" y="3"/>
                  </a:cxn>
                  <a:cxn ang="0">
                    <a:pos x="0" y="0"/>
                  </a:cxn>
                  <a:cxn ang="0">
                    <a:pos x="0" y="43"/>
                  </a:cxn>
                </a:cxnLst>
                <a:rect l="0" t="0" r="r" b="b"/>
                <a:pathLst>
                  <a:path w="101" h="44">
                    <a:moveTo>
                      <a:pt x="0" y="43"/>
                    </a:moveTo>
                    <a:lnTo>
                      <a:pt x="98" y="44"/>
                    </a:lnTo>
                    <a:lnTo>
                      <a:pt x="101" y="3"/>
                    </a:lnTo>
                    <a:lnTo>
                      <a:pt x="0" y="0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EFFF7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" name="Freeform 8"/>
              <p:cNvSpPr>
                <a:spLocks/>
              </p:cNvSpPr>
              <p:nvPr/>
            </p:nvSpPr>
            <p:spPr bwMode="auto">
              <a:xfrm>
                <a:off x="7947" y="4914"/>
                <a:ext cx="138" cy="91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91"/>
                  </a:cxn>
                  <a:cxn ang="0">
                    <a:pos x="134" y="82"/>
                  </a:cxn>
                  <a:cxn ang="0">
                    <a:pos x="138" y="2"/>
                  </a:cxn>
                  <a:cxn ang="0">
                    <a:pos x="40" y="1"/>
                  </a:cxn>
                  <a:cxn ang="0">
                    <a:pos x="3" y="0"/>
                  </a:cxn>
                </a:cxnLst>
                <a:rect l="0" t="0" r="r" b="b"/>
                <a:pathLst>
                  <a:path w="138" h="91">
                    <a:moveTo>
                      <a:pt x="3" y="0"/>
                    </a:moveTo>
                    <a:lnTo>
                      <a:pt x="0" y="91"/>
                    </a:lnTo>
                    <a:lnTo>
                      <a:pt x="134" y="82"/>
                    </a:lnTo>
                    <a:lnTo>
                      <a:pt x="138" y="2"/>
                    </a:lnTo>
                    <a:lnTo>
                      <a:pt x="40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7C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3" name="Freeform 9"/>
              <p:cNvSpPr>
                <a:spLocks/>
              </p:cNvSpPr>
              <p:nvPr/>
            </p:nvSpPr>
            <p:spPr bwMode="auto">
              <a:xfrm>
                <a:off x="7886" y="4996"/>
                <a:ext cx="195" cy="34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0" y="34"/>
                  </a:cxn>
                  <a:cxn ang="0">
                    <a:pos x="42" y="33"/>
                  </a:cxn>
                  <a:cxn ang="0">
                    <a:pos x="194" y="26"/>
                  </a:cxn>
                  <a:cxn ang="0">
                    <a:pos x="195" y="0"/>
                  </a:cxn>
                  <a:cxn ang="0">
                    <a:pos x="61" y="9"/>
                  </a:cxn>
                  <a:cxn ang="0">
                    <a:pos x="0" y="12"/>
                  </a:cxn>
                </a:cxnLst>
                <a:rect l="0" t="0" r="r" b="b"/>
                <a:pathLst>
                  <a:path w="195" h="34">
                    <a:moveTo>
                      <a:pt x="0" y="12"/>
                    </a:moveTo>
                    <a:lnTo>
                      <a:pt x="0" y="34"/>
                    </a:lnTo>
                    <a:lnTo>
                      <a:pt x="42" y="33"/>
                    </a:lnTo>
                    <a:lnTo>
                      <a:pt x="194" y="26"/>
                    </a:lnTo>
                    <a:lnTo>
                      <a:pt x="195" y="0"/>
                    </a:lnTo>
                    <a:lnTo>
                      <a:pt x="61" y="9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47BA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4" name="Freeform 10"/>
              <p:cNvSpPr>
                <a:spLocks/>
              </p:cNvSpPr>
              <p:nvPr/>
            </p:nvSpPr>
            <p:spPr bwMode="auto">
              <a:xfrm>
                <a:off x="7849" y="5274"/>
                <a:ext cx="218" cy="132"/>
              </a:xfrm>
              <a:custGeom>
                <a:avLst/>
                <a:gdLst/>
                <a:ahLst/>
                <a:cxnLst>
                  <a:cxn ang="0">
                    <a:pos x="80" y="6"/>
                  </a:cxn>
                  <a:cxn ang="0">
                    <a:pos x="67" y="6"/>
                  </a:cxn>
                  <a:cxn ang="0">
                    <a:pos x="67" y="6"/>
                  </a:cxn>
                  <a:cxn ang="0">
                    <a:pos x="0" y="10"/>
                  </a:cxn>
                  <a:cxn ang="0">
                    <a:pos x="2" y="132"/>
                  </a:cxn>
                  <a:cxn ang="0">
                    <a:pos x="211" y="123"/>
                  </a:cxn>
                  <a:cxn ang="0">
                    <a:pos x="218" y="0"/>
                  </a:cxn>
                  <a:cxn ang="0">
                    <a:pos x="80" y="6"/>
                  </a:cxn>
                  <a:cxn ang="0">
                    <a:pos x="80" y="6"/>
                  </a:cxn>
                </a:cxnLst>
                <a:rect l="0" t="0" r="r" b="b"/>
                <a:pathLst>
                  <a:path w="218" h="132">
                    <a:moveTo>
                      <a:pt x="80" y="6"/>
                    </a:moveTo>
                    <a:lnTo>
                      <a:pt x="67" y="6"/>
                    </a:lnTo>
                    <a:lnTo>
                      <a:pt x="67" y="6"/>
                    </a:lnTo>
                    <a:lnTo>
                      <a:pt x="0" y="10"/>
                    </a:lnTo>
                    <a:lnTo>
                      <a:pt x="2" y="132"/>
                    </a:lnTo>
                    <a:lnTo>
                      <a:pt x="211" y="123"/>
                    </a:lnTo>
                    <a:lnTo>
                      <a:pt x="218" y="0"/>
                    </a:lnTo>
                    <a:lnTo>
                      <a:pt x="80" y="6"/>
                    </a:lnTo>
                    <a:lnTo>
                      <a:pt x="80" y="6"/>
                    </a:lnTo>
                    <a:close/>
                  </a:path>
                </a:pathLst>
              </a:custGeom>
              <a:solidFill>
                <a:srgbClr val="00E81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auto">
              <a:xfrm>
                <a:off x="7837" y="5022"/>
                <a:ext cx="243" cy="25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27" y="234"/>
                  </a:cxn>
                  <a:cxn ang="0">
                    <a:pos x="72" y="232"/>
                  </a:cxn>
                  <a:cxn ang="0">
                    <a:pos x="79" y="258"/>
                  </a:cxn>
                  <a:cxn ang="0">
                    <a:pos x="79" y="258"/>
                  </a:cxn>
                  <a:cxn ang="0">
                    <a:pos x="92" y="258"/>
                  </a:cxn>
                  <a:cxn ang="0">
                    <a:pos x="92" y="258"/>
                  </a:cxn>
                  <a:cxn ang="0">
                    <a:pos x="92" y="231"/>
                  </a:cxn>
                  <a:cxn ang="0">
                    <a:pos x="190" y="226"/>
                  </a:cxn>
                  <a:cxn ang="0">
                    <a:pos x="187" y="252"/>
                  </a:cxn>
                  <a:cxn ang="0">
                    <a:pos x="202" y="249"/>
                  </a:cxn>
                  <a:cxn ang="0">
                    <a:pos x="208" y="225"/>
                  </a:cxn>
                  <a:cxn ang="0">
                    <a:pos x="231" y="224"/>
                  </a:cxn>
                  <a:cxn ang="0">
                    <a:pos x="233" y="190"/>
                  </a:cxn>
                  <a:cxn ang="0">
                    <a:pos x="231" y="191"/>
                  </a:cxn>
                  <a:cxn ang="0">
                    <a:pos x="230" y="191"/>
                  </a:cxn>
                  <a:cxn ang="0">
                    <a:pos x="228" y="192"/>
                  </a:cxn>
                  <a:cxn ang="0">
                    <a:pos x="227" y="192"/>
                  </a:cxn>
                  <a:cxn ang="0">
                    <a:pos x="220" y="190"/>
                  </a:cxn>
                  <a:cxn ang="0">
                    <a:pos x="214" y="186"/>
                  </a:cxn>
                  <a:cxn ang="0">
                    <a:pos x="211" y="181"/>
                  </a:cxn>
                  <a:cxn ang="0">
                    <a:pos x="210" y="174"/>
                  </a:cxn>
                  <a:cxn ang="0">
                    <a:pos x="211" y="167"/>
                  </a:cxn>
                  <a:cxn ang="0">
                    <a:pos x="214" y="162"/>
                  </a:cxn>
                  <a:cxn ang="0">
                    <a:pos x="220" y="158"/>
                  </a:cxn>
                  <a:cxn ang="0">
                    <a:pos x="227" y="157"/>
                  </a:cxn>
                  <a:cxn ang="0">
                    <a:pos x="229" y="157"/>
                  </a:cxn>
                  <a:cxn ang="0">
                    <a:pos x="231" y="157"/>
                  </a:cxn>
                  <a:cxn ang="0">
                    <a:pos x="233" y="158"/>
                  </a:cxn>
                  <a:cxn ang="0">
                    <a:pos x="235" y="159"/>
                  </a:cxn>
                  <a:cxn ang="0">
                    <a:pos x="243" y="0"/>
                  </a:cxn>
                  <a:cxn ang="0">
                    <a:pos x="91" y="7"/>
                  </a:cxn>
                  <a:cxn ang="0">
                    <a:pos x="0" y="11"/>
                  </a:cxn>
                </a:cxnLst>
                <a:rect l="0" t="0" r="r" b="b"/>
                <a:pathLst>
                  <a:path w="243" h="258">
                    <a:moveTo>
                      <a:pt x="0" y="11"/>
                    </a:moveTo>
                    <a:lnTo>
                      <a:pt x="27" y="234"/>
                    </a:lnTo>
                    <a:lnTo>
                      <a:pt x="72" y="232"/>
                    </a:lnTo>
                    <a:lnTo>
                      <a:pt x="79" y="258"/>
                    </a:lnTo>
                    <a:lnTo>
                      <a:pt x="79" y="258"/>
                    </a:lnTo>
                    <a:lnTo>
                      <a:pt x="92" y="258"/>
                    </a:lnTo>
                    <a:lnTo>
                      <a:pt x="92" y="258"/>
                    </a:lnTo>
                    <a:lnTo>
                      <a:pt x="92" y="231"/>
                    </a:lnTo>
                    <a:lnTo>
                      <a:pt x="190" y="226"/>
                    </a:lnTo>
                    <a:lnTo>
                      <a:pt x="187" y="252"/>
                    </a:lnTo>
                    <a:lnTo>
                      <a:pt x="202" y="249"/>
                    </a:lnTo>
                    <a:lnTo>
                      <a:pt x="208" y="225"/>
                    </a:lnTo>
                    <a:lnTo>
                      <a:pt x="231" y="224"/>
                    </a:lnTo>
                    <a:lnTo>
                      <a:pt x="233" y="190"/>
                    </a:lnTo>
                    <a:lnTo>
                      <a:pt x="231" y="191"/>
                    </a:lnTo>
                    <a:lnTo>
                      <a:pt x="230" y="191"/>
                    </a:lnTo>
                    <a:lnTo>
                      <a:pt x="228" y="192"/>
                    </a:lnTo>
                    <a:lnTo>
                      <a:pt x="227" y="192"/>
                    </a:lnTo>
                    <a:lnTo>
                      <a:pt x="220" y="190"/>
                    </a:lnTo>
                    <a:lnTo>
                      <a:pt x="214" y="186"/>
                    </a:lnTo>
                    <a:lnTo>
                      <a:pt x="211" y="181"/>
                    </a:lnTo>
                    <a:lnTo>
                      <a:pt x="210" y="174"/>
                    </a:lnTo>
                    <a:lnTo>
                      <a:pt x="211" y="167"/>
                    </a:lnTo>
                    <a:lnTo>
                      <a:pt x="214" y="162"/>
                    </a:lnTo>
                    <a:lnTo>
                      <a:pt x="220" y="158"/>
                    </a:lnTo>
                    <a:lnTo>
                      <a:pt x="227" y="157"/>
                    </a:lnTo>
                    <a:lnTo>
                      <a:pt x="229" y="157"/>
                    </a:lnTo>
                    <a:lnTo>
                      <a:pt x="231" y="157"/>
                    </a:lnTo>
                    <a:lnTo>
                      <a:pt x="233" y="158"/>
                    </a:lnTo>
                    <a:lnTo>
                      <a:pt x="235" y="159"/>
                    </a:lnTo>
                    <a:lnTo>
                      <a:pt x="243" y="0"/>
                    </a:lnTo>
                    <a:lnTo>
                      <a:pt x="91" y="7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47BA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6" name="Freeform 12"/>
              <p:cNvSpPr>
                <a:spLocks/>
              </p:cNvSpPr>
              <p:nvPr/>
            </p:nvSpPr>
            <p:spPr bwMode="auto">
              <a:xfrm>
                <a:off x="7866" y="5051"/>
                <a:ext cx="164" cy="146"/>
              </a:xfrm>
              <a:custGeom>
                <a:avLst/>
                <a:gdLst/>
                <a:ahLst/>
                <a:cxnLst>
                  <a:cxn ang="0">
                    <a:pos x="8" y="16"/>
                  </a:cxn>
                  <a:cxn ang="0">
                    <a:pos x="2" y="42"/>
                  </a:cxn>
                  <a:cxn ang="0">
                    <a:pos x="0" y="80"/>
                  </a:cxn>
                  <a:cxn ang="0">
                    <a:pos x="4" y="115"/>
                  </a:cxn>
                  <a:cxn ang="0">
                    <a:pos x="14" y="135"/>
                  </a:cxn>
                  <a:cxn ang="0">
                    <a:pos x="18" y="137"/>
                  </a:cxn>
                  <a:cxn ang="0">
                    <a:pos x="25" y="138"/>
                  </a:cxn>
                  <a:cxn ang="0">
                    <a:pos x="33" y="140"/>
                  </a:cxn>
                  <a:cxn ang="0">
                    <a:pos x="42" y="142"/>
                  </a:cxn>
                  <a:cxn ang="0">
                    <a:pos x="53" y="143"/>
                  </a:cxn>
                  <a:cxn ang="0">
                    <a:pos x="64" y="144"/>
                  </a:cxn>
                  <a:cxn ang="0">
                    <a:pos x="76" y="145"/>
                  </a:cxn>
                  <a:cxn ang="0">
                    <a:pos x="88" y="146"/>
                  </a:cxn>
                  <a:cxn ang="0">
                    <a:pos x="100" y="146"/>
                  </a:cxn>
                  <a:cxn ang="0">
                    <a:pos x="111" y="146"/>
                  </a:cxn>
                  <a:cxn ang="0">
                    <a:pos x="122" y="144"/>
                  </a:cxn>
                  <a:cxn ang="0">
                    <a:pos x="131" y="143"/>
                  </a:cxn>
                  <a:cxn ang="0">
                    <a:pos x="140" y="140"/>
                  </a:cxn>
                  <a:cxn ang="0">
                    <a:pos x="147" y="138"/>
                  </a:cxn>
                  <a:cxn ang="0">
                    <a:pos x="152" y="134"/>
                  </a:cxn>
                  <a:cxn ang="0">
                    <a:pos x="155" y="129"/>
                  </a:cxn>
                  <a:cxn ang="0">
                    <a:pos x="161" y="102"/>
                  </a:cxn>
                  <a:cxn ang="0">
                    <a:pos x="164" y="68"/>
                  </a:cxn>
                  <a:cxn ang="0">
                    <a:pos x="163" y="35"/>
                  </a:cxn>
                  <a:cxn ang="0">
                    <a:pos x="155" y="10"/>
                  </a:cxn>
                  <a:cxn ang="0">
                    <a:pos x="152" y="7"/>
                  </a:cxn>
                  <a:cxn ang="0">
                    <a:pos x="147" y="5"/>
                  </a:cxn>
                  <a:cxn ang="0">
                    <a:pos x="139" y="4"/>
                  </a:cxn>
                  <a:cxn ang="0">
                    <a:pos x="130" y="2"/>
                  </a:cxn>
                  <a:cxn ang="0">
                    <a:pos x="119" y="1"/>
                  </a:cxn>
                  <a:cxn ang="0">
                    <a:pos x="107" y="0"/>
                  </a:cxn>
                  <a:cxn ang="0">
                    <a:pos x="94" y="0"/>
                  </a:cxn>
                  <a:cxn ang="0">
                    <a:pos x="82" y="0"/>
                  </a:cxn>
                  <a:cxn ang="0">
                    <a:pos x="69" y="0"/>
                  </a:cxn>
                  <a:cxn ang="0">
                    <a:pos x="56" y="1"/>
                  </a:cxn>
                  <a:cxn ang="0">
                    <a:pos x="44" y="2"/>
                  </a:cxn>
                  <a:cxn ang="0">
                    <a:pos x="33" y="4"/>
                  </a:cxn>
                  <a:cxn ang="0">
                    <a:pos x="24" y="6"/>
                  </a:cxn>
                  <a:cxn ang="0">
                    <a:pos x="16" y="9"/>
                  </a:cxn>
                  <a:cxn ang="0">
                    <a:pos x="11" y="12"/>
                  </a:cxn>
                  <a:cxn ang="0">
                    <a:pos x="8" y="16"/>
                  </a:cxn>
                </a:cxnLst>
                <a:rect l="0" t="0" r="r" b="b"/>
                <a:pathLst>
                  <a:path w="164" h="146">
                    <a:moveTo>
                      <a:pt x="8" y="16"/>
                    </a:moveTo>
                    <a:lnTo>
                      <a:pt x="2" y="42"/>
                    </a:lnTo>
                    <a:lnTo>
                      <a:pt x="0" y="80"/>
                    </a:lnTo>
                    <a:lnTo>
                      <a:pt x="4" y="115"/>
                    </a:lnTo>
                    <a:lnTo>
                      <a:pt x="14" y="135"/>
                    </a:lnTo>
                    <a:lnTo>
                      <a:pt x="18" y="137"/>
                    </a:lnTo>
                    <a:lnTo>
                      <a:pt x="25" y="138"/>
                    </a:lnTo>
                    <a:lnTo>
                      <a:pt x="33" y="140"/>
                    </a:lnTo>
                    <a:lnTo>
                      <a:pt x="42" y="142"/>
                    </a:lnTo>
                    <a:lnTo>
                      <a:pt x="53" y="143"/>
                    </a:lnTo>
                    <a:lnTo>
                      <a:pt x="64" y="144"/>
                    </a:lnTo>
                    <a:lnTo>
                      <a:pt x="76" y="145"/>
                    </a:lnTo>
                    <a:lnTo>
                      <a:pt x="88" y="146"/>
                    </a:lnTo>
                    <a:lnTo>
                      <a:pt x="100" y="146"/>
                    </a:lnTo>
                    <a:lnTo>
                      <a:pt x="111" y="146"/>
                    </a:lnTo>
                    <a:lnTo>
                      <a:pt x="122" y="144"/>
                    </a:lnTo>
                    <a:lnTo>
                      <a:pt x="131" y="143"/>
                    </a:lnTo>
                    <a:lnTo>
                      <a:pt x="140" y="140"/>
                    </a:lnTo>
                    <a:lnTo>
                      <a:pt x="147" y="138"/>
                    </a:lnTo>
                    <a:lnTo>
                      <a:pt x="152" y="134"/>
                    </a:lnTo>
                    <a:lnTo>
                      <a:pt x="155" y="129"/>
                    </a:lnTo>
                    <a:lnTo>
                      <a:pt x="161" y="102"/>
                    </a:lnTo>
                    <a:lnTo>
                      <a:pt x="164" y="68"/>
                    </a:lnTo>
                    <a:lnTo>
                      <a:pt x="163" y="35"/>
                    </a:lnTo>
                    <a:lnTo>
                      <a:pt x="155" y="10"/>
                    </a:lnTo>
                    <a:lnTo>
                      <a:pt x="152" y="7"/>
                    </a:lnTo>
                    <a:lnTo>
                      <a:pt x="147" y="5"/>
                    </a:lnTo>
                    <a:lnTo>
                      <a:pt x="139" y="4"/>
                    </a:lnTo>
                    <a:lnTo>
                      <a:pt x="130" y="2"/>
                    </a:lnTo>
                    <a:lnTo>
                      <a:pt x="119" y="1"/>
                    </a:lnTo>
                    <a:lnTo>
                      <a:pt x="107" y="0"/>
                    </a:lnTo>
                    <a:lnTo>
                      <a:pt x="94" y="0"/>
                    </a:lnTo>
                    <a:lnTo>
                      <a:pt x="82" y="0"/>
                    </a:lnTo>
                    <a:lnTo>
                      <a:pt x="69" y="0"/>
                    </a:lnTo>
                    <a:lnTo>
                      <a:pt x="56" y="1"/>
                    </a:lnTo>
                    <a:lnTo>
                      <a:pt x="44" y="2"/>
                    </a:lnTo>
                    <a:lnTo>
                      <a:pt x="33" y="4"/>
                    </a:lnTo>
                    <a:lnTo>
                      <a:pt x="24" y="6"/>
                    </a:lnTo>
                    <a:lnTo>
                      <a:pt x="16" y="9"/>
                    </a:lnTo>
                    <a:lnTo>
                      <a:pt x="11" y="12"/>
                    </a:lnTo>
                    <a:lnTo>
                      <a:pt x="8" y="16"/>
                    </a:lnTo>
                    <a:close/>
                  </a:path>
                </a:pathLst>
              </a:custGeom>
              <a:solidFill>
                <a:srgbClr val="C1EF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auto">
              <a:xfrm>
                <a:off x="8039" y="5121"/>
                <a:ext cx="15" cy="22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4" y="1"/>
                  </a:cxn>
                  <a:cxn ang="0">
                    <a:pos x="2" y="4"/>
                  </a:cxn>
                  <a:cxn ang="0">
                    <a:pos x="0" y="7"/>
                  </a:cxn>
                  <a:cxn ang="0">
                    <a:pos x="0" y="12"/>
                  </a:cxn>
                  <a:cxn ang="0">
                    <a:pos x="0" y="16"/>
                  </a:cxn>
                  <a:cxn ang="0">
                    <a:pos x="2" y="19"/>
                  </a:cxn>
                  <a:cxn ang="0">
                    <a:pos x="4" y="21"/>
                  </a:cxn>
                  <a:cxn ang="0">
                    <a:pos x="8" y="22"/>
                  </a:cxn>
                  <a:cxn ang="0">
                    <a:pos x="11" y="21"/>
                  </a:cxn>
                  <a:cxn ang="0">
                    <a:pos x="13" y="19"/>
                  </a:cxn>
                  <a:cxn ang="0">
                    <a:pos x="15" y="16"/>
                  </a:cxn>
                  <a:cxn ang="0">
                    <a:pos x="15" y="12"/>
                  </a:cxn>
                  <a:cxn ang="0">
                    <a:pos x="15" y="7"/>
                  </a:cxn>
                  <a:cxn ang="0">
                    <a:pos x="13" y="4"/>
                  </a:cxn>
                  <a:cxn ang="0">
                    <a:pos x="11" y="1"/>
                  </a:cxn>
                  <a:cxn ang="0">
                    <a:pos x="8" y="0"/>
                  </a:cxn>
                </a:cxnLst>
                <a:rect l="0" t="0" r="r" b="b"/>
                <a:pathLst>
                  <a:path w="15" h="22">
                    <a:moveTo>
                      <a:pt x="8" y="0"/>
                    </a:moveTo>
                    <a:lnTo>
                      <a:pt x="4" y="1"/>
                    </a:lnTo>
                    <a:lnTo>
                      <a:pt x="2" y="4"/>
                    </a:lnTo>
                    <a:lnTo>
                      <a:pt x="0" y="7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19"/>
                    </a:lnTo>
                    <a:lnTo>
                      <a:pt x="4" y="21"/>
                    </a:lnTo>
                    <a:lnTo>
                      <a:pt x="8" y="22"/>
                    </a:lnTo>
                    <a:lnTo>
                      <a:pt x="11" y="21"/>
                    </a:lnTo>
                    <a:lnTo>
                      <a:pt x="13" y="19"/>
                    </a:lnTo>
                    <a:lnTo>
                      <a:pt x="15" y="16"/>
                    </a:lnTo>
                    <a:lnTo>
                      <a:pt x="15" y="12"/>
                    </a:lnTo>
                    <a:lnTo>
                      <a:pt x="15" y="7"/>
                    </a:lnTo>
                    <a:lnTo>
                      <a:pt x="13" y="4"/>
                    </a:lnTo>
                    <a:lnTo>
                      <a:pt x="11" y="1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8" name="Freeform 14"/>
              <p:cNvSpPr>
                <a:spLocks/>
              </p:cNvSpPr>
              <p:nvPr/>
            </p:nvSpPr>
            <p:spPr bwMode="auto">
              <a:xfrm>
                <a:off x="8045" y="5074"/>
                <a:ext cx="16" cy="22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5" y="0"/>
                  </a:cxn>
                  <a:cxn ang="0">
                    <a:pos x="2" y="3"/>
                  </a:cxn>
                  <a:cxn ang="0">
                    <a:pos x="1" y="7"/>
                  </a:cxn>
                  <a:cxn ang="0">
                    <a:pos x="0" y="11"/>
                  </a:cxn>
                  <a:cxn ang="0">
                    <a:pos x="1" y="15"/>
                  </a:cxn>
                  <a:cxn ang="0">
                    <a:pos x="2" y="19"/>
                  </a:cxn>
                  <a:cxn ang="0">
                    <a:pos x="5" y="22"/>
                  </a:cxn>
                  <a:cxn ang="0">
                    <a:pos x="8" y="22"/>
                  </a:cxn>
                  <a:cxn ang="0">
                    <a:pos x="11" y="22"/>
                  </a:cxn>
                  <a:cxn ang="0">
                    <a:pos x="14" y="19"/>
                  </a:cxn>
                  <a:cxn ang="0">
                    <a:pos x="15" y="15"/>
                  </a:cxn>
                  <a:cxn ang="0">
                    <a:pos x="16" y="11"/>
                  </a:cxn>
                  <a:cxn ang="0">
                    <a:pos x="15" y="7"/>
                  </a:cxn>
                  <a:cxn ang="0">
                    <a:pos x="14" y="3"/>
                  </a:cxn>
                  <a:cxn ang="0">
                    <a:pos x="11" y="0"/>
                  </a:cxn>
                  <a:cxn ang="0">
                    <a:pos x="8" y="0"/>
                  </a:cxn>
                </a:cxnLst>
                <a:rect l="0" t="0" r="r" b="b"/>
                <a:pathLst>
                  <a:path w="16" h="22">
                    <a:moveTo>
                      <a:pt x="8" y="0"/>
                    </a:moveTo>
                    <a:lnTo>
                      <a:pt x="5" y="0"/>
                    </a:lnTo>
                    <a:lnTo>
                      <a:pt x="2" y="3"/>
                    </a:lnTo>
                    <a:lnTo>
                      <a:pt x="1" y="7"/>
                    </a:lnTo>
                    <a:lnTo>
                      <a:pt x="0" y="11"/>
                    </a:lnTo>
                    <a:lnTo>
                      <a:pt x="1" y="15"/>
                    </a:lnTo>
                    <a:lnTo>
                      <a:pt x="2" y="19"/>
                    </a:lnTo>
                    <a:lnTo>
                      <a:pt x="5" y="22"/>
                    </a:lnTo>
                    <a:lnTo>
                      <a:pt x="8" y="22"/>
                    </a:lnTo>
                    <a:lnTo>
                      <a:pt x="11" y="22"/>
                    </a:lnTo>
                    <a:lnTo>
                      <a:pt x="14" y="19"/>
                    </a:lnTo>
                    <a:lnTo>
                      <a:pt x="15" y="15"/>
                    </a:lnTo>
                    <a:lnTo>
                      <a:pt x="16" y="11"/>
                    </a:lnTo>
                    <a:lnTo>
                      <a:pt x="15" y="7"/>
                    </a:lnTo>
                    <a:lnTo>
                      <a:pt x="14" y="3"/>
                    </a:lnTo>
                    <a:lnTo>
                      <a:pt x="11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9" name="Freeform 15"/>
              <p:cNvSpPr>
                <a:spLocks/>
              </p:cNvSpPr>
              <p:nvPr/>
            </p:nvSpPr>
            <p:spPr bwMode="auto">
              <a:xfrm>
                <a:off x="8047" y="5179"/>
                <a:ext cx="25" cy="35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1" y="24"/>
                  </a:cxn>
                  <a:cxn ang="0">
                    <a:pos x="4" y="29"/>
                  </a:cxn>
                  <a:cxn ang="0">
                    <a:pos x="10" y="33"/>
                  </a:cxn>
                  <a:cxn ang="0">
                    <a:pos x="17" y="35"/>
                  </a:cxn>
                  <a:cxn ang="0">
                    <a:pos x="18" y="35"/>
                  </a:cxn>
                  <a:cxn ang="0">
                    <a:pos x="20" y="34"/>
                  </a:cxn>
                  <a:cxn ang="0">
                    <a:pos x="21" y="34"/>
                  </a:cxn>
                  <a:cxn ang="0">
                    <a:pos x="23" y="33"/>
                  </a:cxn>
                  <a:cxn ang="0">
                    <a:pos x="25" y="2"/>
                  </a:cxn>
                  <a:cxn ang="0">
                    <a:pos x="23" y="1"/>
                  </a:cxn>
                  <a:cxn ang="0">
                    <a:pos x="21" y="0"/>
                  </a:cxn>
                  <a:cxn ang="0">
                    <a:pos x="19" y="0"/>
                  </a:cxn>
                  <a:cxn ang="0">
                    <a:pos x="17" y="0"/>
                  </a:cxn>
                  <a:cxn ang="0">
                    <a:pos x="10" y="1"/>
                  </a:cxn>
                  <a:cxn ang="0">
                    <a:pos x="4" y="5"/>
                  </a:cxn>
                  <a:cxn ang="0">
                    <a:pos x="1" y="10"/>
                  </a:cxn>
                  <a:cxn ang="0">
                    <a:pos x="0" y="17"/>
                  </a:cxn>
                </a:cxnLst>
                <a:rect l="0" t="0" r="r" b="b"/>
                <a:pathLst>
                  <a:path w="25" h="35">
                    <a:moveTo>
                      <a:pt x="0" y="17"/>
                    </a:moveTo>
                    <a:lnTo>
                      <a:pt x="1" y="24"/>
                    </a:lnTo>
                    <a:lnTo>
                      <a:pt x="4" y="29"/>
                    </a:lnTo>
                    <a:lnTo>
                      <a:pt x="10" y="33"/>
                    </a:lnTo>
                    <a:lnTo>
                      <a:pt x="17" y="35"/>
                    </a:lnTo>
                    <a:lnTo>
                      <a:pt x="18" y="35"/>
                    </a:lnTo>
                    <a:lnTo>
                      <a:pt x="20" y="34"/>
                    </a:lnTo>
                    <a:lnTo>
                      <a:pt x="21" y="34"/>
                    </a:lnTo>
                    <a:lnTo>
                      <a:pt x="23" y="33"/>
                    </a:lnTo>
                    <a:lnTo>
                      <a:pt x="25" y="2"/>
                    </a:lnTo>
                    <a:lnTo>
                      <a:pt x="23" y="1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0" y="1"/>
                    </a:lnTo>
                    <a:lnTo>
                      <a:pt x="4" y="5"/>
                    </a:lnTo>
                    <a:lnTo>
                      <a:pt x="1" y="10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0" name="Freeform 16"/>
              <p:cNvSpPr>
                <a:spLocks/>
              </p:cNvSpPr>
              <p:nvPr/>
            </p:nvSpPr>
            <p:spPr bwMode="auto">
              <a:xfrm>
                <a:off x="8011" y="4706"/>
                <a:ext cx="85" cy="167"/>
              </a:xfrm>
              <a:custGeom>
                <a:avLst/>
                <a:gdLst/>
                <a:ahLst/>
                <a:cxnLst>
                  <a:cxn ang="0">
                    <a:pos x="21" y="74"/>
                  </a:cxn>
                  <a:cxn ang="0">
                    <a:pos x="0" y="74"/>
                  </a:cxn>
                  <a:cxn ang="0">
                    <a:pos x="0" y="114"/>
                  </a:cxn>
                  <a:cxn ang="0">
                    <a:pos x="18" y="114"/>
                  </a:cxn>
                  <a:cxn ang="0">
                    <a:pos x="16" y="163"/>
                  </a:cxn>
                  <a:cxn ang="0">
                    <a:pos x="77" y="167"/>
                  </a:cxn>
                  <a:cxn ang="0">
                    <a:pos x="85" y="0"/>
                  </a:cxn>
                  <a:cxn ang="0">
                    <a:pos x="25" y="4"/>
                  </a:cxn>
                  <a:cxn ang="0">
                    <a:pos x="21" y="74"/>
                  </a:cxn>
                </a:cxnLst>
                <a:rect l="0" t="0" r="r" b="b"/>
                <a:pathLst>
                  <a:path w="85" h="167">
                    <a:moveTo>
                      <a:pt x="21" y="74"/>
                    </a:moveTo>
                    <a:lnTo>
                      <a:pt x="0" y="74"/>
                    </a:lnTo>
                    <a:lnTo>
                      <a:pt x="0" y="114"/>
                    </a:lnTo>
                    <a:lnTo>
                      <a:pt x="18" y="114"/>
                    </a:lnTo>
                    <a:lnTo>
                      <a:pt x="16" y="163"/>
                    </a:lnTo>
                    <a:lnTo>
                      <a:pt x="77" y="167"/>
                    </a:lnTo>
                    <a:lnTo>
                      <a:pt x="85" y="0"/>
                    </a:lnTo>
                    <a:lnTo>
                      <a:pt x="25" y="4"/>
                    </a:lnTo>
                    <a:lnTo>
                      <a:pt x="21" y="74"/>
                    </a:lnTo>
                    <a:close/>
                  </a:path>
                </a:pathLst>
              </a:custGeom>
              <a:solidFill>
                <a:srgbClr val="3DE8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2" name="Freeform 18"/>
              <p:cNvSpPr>
                <a:spLocks/>
              </p:cNvSpPr>
              <p:nvPr/>
            </p:nvSpPr>
            <p:spPr bwMode="auto">
              <a:xfrm>
                <a:off x="7093" y="4264"/>
                <a:ext cx="1034" cy="1187"/>
              </a:xfrm>
              <a:custGeom>
                <a:avLst/>
                <a:gdLst/>
                <a:ahLst/>
                <a:cxnLst>
                  <a:cxn ang="0">
                    <a:pos x="1021" y="106"/>
                  </a:cxn>
                  <a:cxn ang="0">
                    <a:pos x="16" y="1"/>
                  </a:cxn>
                  <a:cxn ang="0">
                    <a:pos x="0" y="0"/>
                  </a:cxn>
                  <a:cxn ang="0">
                    <a:pos x="0" y="15"/>
                  </a:cxn>
                  <a:cxn ang="0">
                    <a:pos x="11" y="415"/>
                  </a:cxn>
                  <a:cxn ang="0">
                    <a:pos x="39" y="415"/>
                  </a:cxn>
                  <a:cxn ang="0">
                    <a:pos x="29" y="30"/>
                  </a:cxn>
                  <a:cxn ang="0">
                    <a:pos x="1005" y="131"/>
                  </a:cxn>
                  <a:cxn ang="0">
                    <a:pos x="954" y="1119"/>
                  </a:cxn>
                  <a:cxn ang="0">
                    <a:pos x="59" y="1158"/>
                  </a:cxn>
                  <a:cxn ang="0">
                    <a:pos x="40" y="438"/>
                  </a:cxn>
                  <a:cxn ang="0">
                    <a:pos x="12" y="438"/>
                  </a:cxn>
                  <a:cxn ang="0">
                    <a:pos x="32" y="1173"/>
                  </a:cxn>
                  <a:cxn ang="0">
                    <a:pos x="32" y="1187"/>
                  </a:cxn>
                  <a:cxn ang="0">
                    <a:pos x="45" y="1186"/>
                  </a:cxn>
                  <a:cxn ang="0">
                    <a:pos x="968" y="1146"/>
                  </a:cxn>
                  <a:cxn ang="0">
                    <a:pos x="981" y="1146"/>
                  </a:cxn>
                  <a:cxn ang="0">
                    <a:pos x="981" y="1133"/>
                  </a:cxn>
                  <a:cxn ang="0">
                    <a:pos x="1034" y="119"/>
                  </a:cxn>
                  <a:cxn ang="0">
                    <a:pos x="1034" y="107"/>
                  </a:cxn>
                  <a:cxn ang="0">
                    <a:pos x="1021" y="106"/>
                  </a:cxn>
                </a:cxnLst>
                <a:rect l="0" t="0" r="r" b="b"/>
                <a:pathLst>
                  <a:path w="1034" h="1187">
                    <a:moveTo>
                      <a:pt x="1021" y="106"/>
                    </a:moveTo>
                    <a:lnTo>
                      <a:pt x="16" y="1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11" y="415"/>
                    </a:lnTo>
                    <a:lnTo>
                      <a:pt x="39" y="415"/>
                    </a:lnTo>
                    <a:lnTo>
                      <a:pt x="29" y="30"/>
                    </a:lnTo>
                    <a:lnTo>
                      <a:pt x="1005" y="131"/>
                    </a:lnTo>
                    <a:lnTo>
                      <a:pt x="954" y="1119"/>
                    </a:lnTo>
                    <a:lnTo>
                      <a:pt x="59" y="1158"/>
                    </a:lnTo>
                    <a:lnTo>
                      <a:pt x="40" y="438"/>
                    </a:lnTo>
                    <a:lnTo>
                      <a:pt x="12" y="438"/>
                    </a:lnTo>
                    <a:lnTo>
                      <a:pt x="32" y="1173"/>
                    </a:lnTo>
                    <a:lnTo>
                      <a:pt x="32" y="1187"/>
                    </a:lnTo>
                    <a:lnTo>
                      <a:pt x="45" y="1186"/>
                    </a:lnTo>
                    <a:lnTo>
                      <a:pt x="968" y="1146"/>
                    </a:lnTo>
                    <a:lnTo>
                      <a:pt x="981" y="1146"/>
                    </a:lnTo>
                    <a:lnTo>
                      <a:pt x="981" y="1133"/>
                    </a:lnTo>
                    <a:lnTo>
                      <a:pt x="1034" y="119"/>
                    </a:lnTo>
                    <a:lnTo>
                      <a:pt x="1034" y="107"/>
                    </a:lnTo>
                    <a:lnTo>
                      <a:pt x="1021" y="10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3" name="Freeform 19"/>
              <p:cNvSpPr>
                <a:spLocks/>
              </p:cNvSpPr>
              <p:nvPr/>
            </p:nvSpPr>
            <p:spPr bwMode="auto">
              <a:xfrm>
                <a:off x="7291" y="5169"/>
                <a:ext cx="618" cy="290"/>
              </a:xfrm>
              <a:custGeom>
                <a:avLst/>
                <a:gdLst/>
                <a:ahLst/>
                <a:cxnLst>
                  <a:cxn ang="0">
                    <a:pos x="616" y="53"/>
                  </a:cxn>
                  <a:cxn ang="0">
                    <a:pos x="606" y="52"/>
                  </a:cxn>
                  <a:cxn ang="0">
                    <a:pos x="601" y="60"/>
                  </a:cxn>
                  <a:cxn ang="0">
                    <a:pos x="603" y="65"/>
                  </a:cxn>
                  <a:cxn ang="0">
                    <a:pos x="591" y="80"/>
                  </a:cxn>
                  <a:cxn ang="0">
                    <a:pos x="557" y="109"/>
                  </a:cxn>
                  <a:cxn ang="0">
                    <a:pos x="509" y="144"/>
                  </a:cxn>
                  <a:cxn ang="0">
                    <a:pos x="449" y="177"/>
                  </a:cxn>
                  <a:cxn ang="0">
                    <a:pos x="378" y="202"/>
                  </a:cxn>
                  <a:cxn ang="0">
                    <a:pos x="295" y="211"/>
                  </a:cxn>
                  <a:cxn ang="0">
                    <a:pos x="216" y="185"/>
                  </a:cxn>
                  <a:cxn ang="0">
                    <a:pos x="153" y="132"/>
                  </a:cxn>
                  <a:cxn ang="0">
                    <a:pos x="109" y="72"/>
                  </a:cxn>
                  <a:cxn ang="0">
                    <a:pos x="81" y="22"/>
                  </a:cxn>
                  <a:cxn ang="0">
                    <a:pos x="72" y="0"/>
                  </a:cxn>
                  <a:cxn ang="0">
                    <a:pos x="68" y="14"/>
                  </a:cxn>
                  <a:cxn ang="0">
                    <a:pos x="90" y="58"/>
                  </a:cxn>
                  <a:cxn ang="0">
                    <a:pos x="130" y="119"/>
                  </a:cxn>
                  <a:cxn ang="0">
                    <a:pos x="189" y="177"/>
                  </a:cxn>
                  <a:cxn ang="0">
                    <a:pos x="265" y="216"/>
                  </a:cxn>
                  <a:cxn ang="0">
                    <a:pos x="348" y="218"/>
                  </a:cxn>
                  <a:cxn ang="0">
                    <a:pos x="410" y="202"/>
                  </a:cxn>
                  <a:cxn ang="0">
                    <a:pos x="466" y="179"/>
                  </a:cxn>
                  <a:cxn ang="0">
                    <a:pos x="514" y="152"/>
                  </a:cxn>
                  <a:cxn ang="0">
                    <a:pos x="555" y="123"/>
                  </a:cxn>
                  <a:cxn ang="0">
                    <a:pos x="585" y="97"/>
                  </a:cxn>
                  <a:cxn ang="0">
                    <a:pos x="556" y="135"/>
                  </a:cxn>
                  <a:cxn ang="0">
                    <a:pos x="516" y="179"/>
                  </a:cxn>
                  <a:cxn ang="0">
                    <a:pos x="468" y="221"/>
                  </a:cxn>
                  <a:cxn ang="0">
                    <a:pos x="411" y="256"/>
                  </a:cxn>
                  <a:cxn ang="0">
                    <a:pos x="348" y="278"/>
                  </a:cxn>
                  <a:cxn ang="0">
                    <a:pos x="263" y="274"/>
                  </a:cxn>
                  <a:cxn ang="0">
                    <a:pos x="178" y="230"/>
                  </a:cxn>
                  <a:cxn ang="0">
                    <a:pos x="104" y="161"/>
                  </a:cxn>
                  <a:cxn ang="0">
                    <a:pos x="48" y="90"/>
                  </a:cxn>
                  <a:cxn ang="0">
                    <a:pos x="15" y="39"/>
                  </a:cxn>
                  <a:cxn ang="0">
                    <a:pos x="0" y="32"/>
                  </a:cxn>
                  <a:cxn ang="0">
                    <a:pos x="17" y="61"/>
                  </a:cxn>
                  <a:cxn ang="0">
                    <a:pos x="60" y="123"/>
                  </a:cxn>
                  <a:cxn ang="0">
                    <a:pos x="124" y="195"/>
                  </a:cxn>
                  <a:cxn ang="0">
                    <a:pos x="203" y="258"/>
                  </a:cxn>
                  <a:cxn ang="0">
                    <a:pos x="294" y="290"/>
                  </a:cxn>
                  <a:cxn ang="0">
                    <a:pos x="387" y="276"/>
                  </a:cxn>
                  <a:cxn ang="0">
                    <a:pos x="469" y="232"/>
                  </a:cxn>
                  <a:cxn ang="0">
                    <a:pos x="535" y="173"/>
                  </a:cxn>
                  <a:cxn ang="0">
                    <a:pos x="583" y="115"/>
                  </a:cxn>
                  <a:cxn ang="0">
                    <a:pos x="611" y="75"/>
                  </a:cxn>
                  <a:cxn ang="0">
                    <a:pos x="616" y="65"/>
                  </a:cxn>
                  <a:cxn ang="0">
                    <a:pos x="618" y="61"/>
                  </a:cxn>
                </a:cxnLst>
                <a:rect l="0" t="0" r="r" b="b"/>
                <a:pathLst>
                  <a:path w="618" h="290">
                    <a:moveTo>
                      <a:pt x="618" y="60"/>
                    </a:moveTo>
                    <a:lnTo>
                      <a:pt x="618" y="57"/>
                    </a:lnTo>
                    <a:lnTo>
                      <a:pt x="616" y="53"/>
                    </a:lnTo>
                    <a:lnTo>
                      <a:pt x="613" y="52"/>
                    </a:lnTo>
                    <a:lnTo>
                      <a:pt x="610" y="51"/>
                    </a:lnTo>
                    <a:lnTo>
                      <a:pt x="606" y="52"/>
                    </a:lnTo>
                    <a:lnTo>
                      <a:pt x="603" y="53"/>
                    </a:lnTo>
                    <a:lnTo>
                      <a:pt x="601" y="57"/>
                    </a:lnTo>
                    <a:lnTo>
                      <a:pt x="601" y="60"/>
                    </a:lnTo>
                    <a:lnTo>
                      <a:pt x="601" y="62"/>
                    </a:lnTo>
                    <a:lnTo>
                      <a:pt x="601" y="63"/>
                    </a:lnTo>
                    <a:lnTo>
                      <a:pt x="603" y="65"/>
                    </a:lnTo>
                    <a:lnTo>
                      <a:pt x="604" y="67"/>
                    </a:lnTo>
                    <a:lnTo>
                      <a:pt x="598" y="72"/>
                    </a:lnTo>
                    <a:lnTo>
                      <a:pt x="591" y="80"/>
                    </a:lnTo>
                    <a:lnTo>
                      <a:pt x="581" y="89"/>
                    </a:lnTo>
                    <a:lnTo>
                      <a:pt x="570" y="99"/>
                    </a:lnTo>
                    <a:lnTo>
                      <a:pt x="557" y="109"/>
                    </a:lnTo>
                    <a:lnTo>
                      <a:pt x="543" y="121"/>
                    </a:lnTo>
                    <a:lnTo>
                      <a:pt x="527" y="133"/>
                    </a:lnTo>
                    <a:lnTo>
                      <a:pt x="509" y="144"/>
                    </a:lnTo>
                    <a:lnTo>
                      <a:pt x="491" y="156"/>
                    </a:lnTo>
                    <a:lnTo>
                      <a:pt x="471" y="167"/>
                    </a:lnTo>
                    <a:lnTo>
                      <a:pt x="449" y="177"/>
                    </a:lnTo>
                    <a:lnTo>
                      <a:pt x="426" y="187"/>
                    </a:lnTo>
                    <a:lnTo>
                      <a:pt x="403" y="195"/>
                    </a:lnTo>
                    <a:lnTo>
                      <a:pt x="378" y="202"/>
                    </a:lnTo>
                    <a:lnTo>
                      <a:pt x="352" y="208"/>
                    </a:lnTo>
                    <a:lnTo>
                      <a:pt x="325" y="211"/>
                    </a:lnTo>
                    <a:lnTo>
                      <a:pt x="295" y="211"/>
                    </a:lnTo>
                    <a:lnTo>
                      <a:pt x="267" y="206"/>
                    </a:lnTo>
                    <a:lnTo>
                      <a:pt x="240" y="197"/>
                    </a:lnTo>
                    <a:lnTo>
                      <a:pt x="216" y="185"/>
                    </a:lnTo>
                    <a:lnTo>
                      <a:pt x="193" y="169"/>
                    </a:lnTo>
                    <a:lnTo>
                      <a:pt x="172" y="151"/>
                    </a:lnTo>
                    <a:lnTo>
                      <a:pt x="153" y="132"/>
                    </a:lnTo>
                    <a:lnTo>
                      <a:pt x="137" y="112"/>
                    </a:lnTo>
                    <a:lnTo>
                      <a:pt x="122" y="92"/>
                    </a:lnTo>
                    <a:lnTo>
                      <a:pt x="109" y="72"/>
                    </a:lnTo>
                    <a:lnTo>
                      <a:pt x="98" y="53"/>
                    </a:lnTo>
                    <a:lnTo>
                      <a:pt x="89" y="36"/>
                    </a:lnTo>
                    <a:lnTo>
                      <a:pt x="81" y="22"/>
                    </a:lnTo>
                    <a:lnTo>
                      <a:pt x="77" y="10"/>
                    </a:lnTo>
                    <a:lnTo>
                      <a:pt x="73" y="3"/>
                    </a:lnTo>
                    <a:lnTo>
                      <a:pt x="72" y="0"/>
                    </a:lnTo>
                    <a:lnTo>
                      <a:pt x="63" y="3"/>
                    </a:lnTo>
                    <a:lnTo>
                      <a:pt x="65" y="6"/>
                    </a:lnTo>
                    <a:lnTo>
                      <a:pt x="68" y="14"/>
                    </a:lnTo>
                    <a:lnTo>
                      <a:pt x="73" y="26"/>
                    </a:lnTo>
                    <a:lnTo>
                      <a:pt x="81" y="40"/>
                    </a:lnTo>
                    <a:lnTo>
                      <a:pt x="90" y="58"/>
                    </a:lnTo>
                    <a:lnTo>
                      <a:pt x="101" y="77"/>
                    </a:lnTo>
                    <a:lnTo>
                      <a:pt x="115" y="98"/>
                    </a:lnTo>
                    <a:lnTo>
                      <a:pt x="130" y="119"/>
                    </a:lnTo>
                    <a:lnTo>
                      <a:pt x="148" y="139"/>
                    </a:lnTo>
                    <a:lnTo>
                      <a:pt x="167" y="159"/>
                    </a:lnTo>
                    <a:lnTo>
                      <a:pt x="189" y="177"/>
                    </a:lnTo>
                    <a:lnTo>
                      <a:pt x="212" y="193"/>
                    </a:lnTo>
                    <a:lnTo>
                      <a:pt x="238" y="206"/>
                    </a:lnTo>
                    <a:lnTo>
                      <a:pt x="265" y="216"/>
                    </a:lnTo>
                    <a:lnTo>
                      <a:pt x="295" y="220"/>
                    </a:lnTo>
                    <a:lnTo>
                      <a:pt x="326" y="220"/>
                    </a:lnTo>
                    <a:lnTo>
                      <a:pt x="348" y="218"/>
                    </a:lnTo>
                    <a:lnTo>
                      <a:pt x="369" y="214"/>
                    </a:lnTo>
                    <a:lnTo>
                      <a:pt x="390" y="208"/>
                    </a:lnTo>
                    <a:lnTo>
                      <a:pt x="410" y="202"/>
                    </a:lnTo>
                    <a:lnTo>
                      <a:pt x="430" y="195"/>
                    </a:lnTo>
                    <a:lnTo>
                      <a:pt x="448" y="188"/>
                    </a:lnTo>
                    <a:lnTo>
                      <a:pt x="466" y="179"/>
                    </a:lnTo>
                    <a:lnTo>
                      <a:pt x="483" y="170"/>
                    </a:lnTo>
                    <a:lnTo>
                      <a:pt x="499" y="161"/>
                    </a:lnTo>
                    <a:lnTo>
                      <a:pt x="514" y="152"/>
                    </a:lnTo>
                    <a:lnTo>
                      <a:pt x="529" y="142"/>
                    </a:lnTo>
                    <a:lnTo>
                      <a:pt x="542" y="133"/>
                    </a:lnTo>
                    <a:lnTo>
                      <a:pt x="555" y="123"/>
                    </a:lnTo>
                    <a:lnTo>
                      <a:pt x="566" y="114"/>
                    </a:lnTo>
                    <a:lnTo>
                      <a:pt x="576" y="105"/>
                    </a:lnTo>
                    <a:lnTo>
                      <a:pt x="585" y="97"/>
                    </a:lnTo>
                    <a:lnTo>
                      <a:pt x="577" y="109"/>
                    </a:lnTo>
                    <a:lnTo>
                      <a:pt x="567" y="121"/>
                    </a:lnTo>
                    <a:lnTo>
                      <a:pt x="556" y="135"/>
                    </a:lnTo>
                    <a:lnTo>
                      <a:pt x="544" y="150"/>
                    </a:lnTo>
                    <a:lnTo>
                      <a:pt x="531" y="164"/>
                    </a:lnTo>
                    <a:lnTo>
                      <a:pt x="516" y="179"/>
                    </a:lnTo>
                    <a:lnTo>
                      <a:pt x="501" y="193"/>
                    </a:lnTo>
                    <a:lnTo>
                      <a:pt x="485" y="208"/>
                    </a:lnTo>
                    <a:lnTo>
                      <a:pt x="468" y="221"/>
                    </a:lnTo>
                    <a:lnTo>
                      <a:pt x="450" y="234"/>
                    </a:lnTo>
                    <a:lnTo>
                      <a:pt x="431" y="246"/>
                    </a:lnTo>
                    <a:lnTo>
                      <a:pt x="411" y="256"/>
                    </a:lnTo>
                    <a:lnTo>
                      <a:pt x="391" y="265"/>
                    </a:lnTo>
                    <a:lnTo>
                      <a:pt x="369" y="272"/>
                    </a:lnTo>
                    <a:lnTo>
                      <a:pt x="348" y="278"/>
                    </a:lnTo>
                    <a:lnTo>
                      <a:pt x="325" y="281"/>
                    </a:lnTo>
                    <a:lnTo>
                      <a:pt x="294" y="281"/>
                    </a:lnTo>
                    <a:lnTo>
                      <a:pt x="263" y="274"/>
                    </a:lnTo>
                    <a:lnTo>
                      <a:pt x="234" y="263"/>
                    </a:lnTo>
                    <a:lnTo>
                      <a:pt x="205" y="248"/>
                    </a:lnTo>
                    <a:lnTo>
                      <a:pt x="178" y="230"/>
                    </a:lnTo>
                    <a:lnTo>
                      <a:pt x="151" y="208"/>
                    </a:lnTo>
                    <a:lnTo>
                      <a:pt x="127" y="185"/>
                    </a:lnTo>
                    <a:lnTo>
                      <a:pt x="104" y="161"/>
                    </a:lnTo>
                    <a:lnTo>
                      <a:pt x="83" y="136"/>
                    </a:lnTo>
                    <a:lnTo>
                      <a:pt x="65" y="113"/>
                    </a:lnTo>
                    <a:lnTo>
                      <a:pt x="48" y="90"/>
                    </a:lnTo>
                    <a:lnTo>
                      <a:pt x="34" y="70"/>
                    </a:lnTo>
                    <a:lnTo>
                      <a:pt x="23" y="53"/>
                    </a:lnTo>
                    <a:lnTo>
                      <a:pt x="15" y="39"/>
                    </a:lnTo>
                    <a:lnTo>
                      <a:pt x="10" y="30"/>
                    </a:lnTo>
                    <a:lnTo>
                      <a:pt x="8" y="27"/>
                    </a:lnTo>
                    <a:lnTo>
                      <a:pt x="0" y="32"/>
                    </a:lnTo>
                    <a:lnTo>
                      <a:pt x="2" y="36"/>
                    </a:lnTo>
                    <a:lnTo>
                      <a:pt x="8" y="47"/>
                    </a:lnTo>
                    <a:lnTo>
                      <a:pt x="17" y="61"/>
                    </a:lnTo>
                    <a:lnTo>
                      <a:pt x="29" y="79"/>
                    </a:lnTo>
                    <a:lnTo>
                      <a:pt x="44" y="100"/>
                    </a:lnTo>
                    <a:lnTo>
                      <a:pt x="60" y="123"/>
                    </a:lnTo>
                    <a:lnTo>
                      <a:pt x="79" y="146"/>
                    </a:lnTo>
                    <a:lnTo>
                      <a:pt x="100" y="171"/>
                    </a:lnTo>
                    <a:lnTo>
                      <a:pt x="124" y="195"/>
                    </a:lnTo>
                    <a:lnTo>
                      <a:pt x="148" y="218"/>
                    </a:lnTo>
                    <a:lnTo>
                      <a:pt x="175" y="239"/>
                    </a:lnTo>
                    <a:lnTo>
                      <a:pt x="203" y="258"/>
                    </a:lnTo>
                    <a:lnTo>
                      <a:pt x="232" y="273"/>
                    </a:lnTo>
                    <a:lnTo>
                      <a:pt x="263" y="284"/>
                    </a:lnTo>
                    <a:lnTo>
                      <a:pt x="294" y="290"/>
                    </a:lnTo>
                    <a:lnTo>
                      <a:pt x="326" y="290"/>
                    </a:lnTo>
                    <a:lnTo>
                      <a:pt x="357" y="285"/>
                    </a:lnTo>
                    <a:lnTo>
                      <a:pt x="387" y="276"/>
                    </a:lnTo>
                    <a:lnTo>
                      <a:pt x="416" y="264"/>
                    </a:lnTo>
                    <a:lnTo>
                      <a:pt x="444" y="249"/>
                    </a:lnTo>
                    <a:lnTo>
                      <a:pt x="469" y="232"/>
                    </a:lnTo>
                    <a:lnTo>
                      <a:pt x="493" y="213"/>
                    </a:lnTo>
                    <a:lnTo>
                      <a:pt x="515" y="193"/>
                    </a:lnTo>
                    <a:lnTo>
                      <a:pt x="535" y="173"/>
                    </a:lnTo>
                    <a:lnTo>
                      <a:pt x="554" y="153"/>
                    </a:lnTo>
                    <a:lnTo>
                      <a:pt x="569" y="133"/>
                    </a:lnTo>
                    <a:lnTo>
                      <a:pt x="583" y="115"/>
                    </a:lnTo>
                    <a:lnTo>
                      <a:pt x="595" y="99"/>
                    </a:lnTo>
                    <a:lnTo>
                      <a:pt x="605" y="86"/>
                    </a:lnTo>
                    <a:lnTo>
                      <a:pt x="611" y="75"/>
                    </a:lnTo>
                    <a:lnTo>
                      <a:pt x="616" y="68"/>
                    </a:lnTo>
                    <a:lnTo>
                      <a:pt x="617" y="65"/>
                    </a:lnTo>
                    <a:lnTo>
                      <a:pt x="616" y="65"/>
                    </a:lnTo>
                    <a:lnTo>
                      <a:pt x="617" y="63"/>
                    </a:lnTo>
                    <a:lnTo>
                      <a:pt x="618" y="63"/>
                    </a:lnTo>
                    <a:lnTo>
                      <a:pt x="618" y="61"/>
                    </a:lnTo>
                    <a:lnTo>
                      <a:pt x="618" y="6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4" name="Freeform 20"/>
              <p:cNvSpPr>
                <a:spLocks/>
              </p:cNvSpPr>
              <p:nvPr/>
            </p:nvSpPr>
            <p:spPr bwMode="auto">
              <a:xfrm>
                <a:off x="7458" y="4634"/>
                <a:ext cx="518" cy="928"/>
              </a:xfrm>
              <a:custGeom>
                <a:avLst/>
                <a:gdLst/>
                <a:ahLst/>
                <a:cxnLst>
                  <a:cxn ang="0">
                    <a:pos x="469" y="143"/>
                  </a:cxn>
                  <a:cxn ang="0">
                    <a:pos x="433" y="217"/>
                  </a:cxn>
                  <a:cxn ang="0">
                    <a:pos x="341" y="301"/>
                  </a:cxn>
                  <a:cxn ang="0">
                    <a:pos x="289" y="322"/>
                  </a:cxn>
                  <a:cxn ang="0">
                    <a:pos x="230" y="331"/>
                  </a:cxn>
                  <a:cxn ang="0">
                    <a:pos x="214" y="315"/>
                  </a:cxn>
                  <a:cxn ang="0">
                    <a:pos x="294" y="184"/>
                  </a:cxn>
                  <a:cxn ang="0">
                    <a:pos x="320" y="140"/>
                  </a:cxn>
                  <a:cxn ang="0">
                    <a:pos x="318" y="67"/>
                  </a:cxn>
                  <a:cxn ang="0">
                    <a:pos x="301" y="51"/>
                  </a:cxn>
                  <a:cxn ang="0">
                    <a:pos x="275" y="30"/>
                  </a:cxn>
                  <a:cxn ang="0">
                    <a:pos x="243" y="8"/>
                  </a:cxn>
                  <a:cxn ang="0">
                    <a:pos x="202" y="3"/>
                  </a:cxn>
                  <a:cxn ang="0">
                    <a:pos x="171" y="28"/>
                  </a:cxn>
                  <a:cxn ang="0">
                    <a:pos x="135" y="90"/>
                  </a:cxn>
                  <a:cxn ang="0">
                    <a:pos x="115" y="80"/>
                  </a:cxn>
                  <a:cxn ang="0">
                    <a:pos x="83" y="99"/>
                  </a:cxn>
                  <a:cxn ang="0">
                    <a:pos x="92" y="94"/>
                  </a:cxn>
                  <a:cxn ang="0">
                    <a:pos x="109" y="86"/>
                  </a:cxn>
                  <a:cxn ang="0">
                    <a:pos x="127" y="91"/>
                  </a:cxn>
                  <a:cxn ang="0">
                    <a:pos x="140" y="114"/>
                  </a:cxn>
                  <a:cxn ang="0">
                    <a:pos x="106" y="138"/>
                  </a:cxn>
                  <a:cxn ang="0">
                    <a:pos x="88" y="129"/>
                  </a:cxn>
                  <a:cxn ang="0">
                    <a:pos x="84" y="110"/>
                  </a:cxn>
                  <a:cxn ang="0">
                    <a:pos x="81" y="126"/>
                  </a:cxn>
                  <a:cxn ang="0">
                    <a:pos x="84" y="143"/>
                  </a:cxn>
                  <a:cxn ang="0">
                    <a:pos x="79" y="153"/>
                  </a:cxn>
                  <a:cxn ang="0">
                    <a:pos x="88" y="165"/>
                  </a:cxn>
                  <a:cxn ang="0">
                    <a:pos x="114" y="222"/>
                  </a:cxn>
                  <a:cxn ang="0">
                    <a:pos x="143" y="254"/>
                  </a:cxn>
                  <a:cxn ang="0">
                    <a:pos x="171" y="257"/>
                  </a:cxn>
                  <a:cxn ang="0">
                    <a:pos x="177" y="291"/>
                  </a:cxn>
                  <a:cxn ang="0">
                    <a:pos x="145" y="312"/>
                  </a:cxn>
                  <a:cxn ang="0">
                    <a:pos x="127" y="312"/>
                  </a:cxn>
                  <a:cxn ang="0">
                    <a:pos x="74" y="334"/>
                  </a:cxn>
                  <a:cxn ang="0">
                    <a:pos x="6" y="467"/>
                  </a:cxn>
                  <a:cxn ang="0">
                    <a:pos x="6" y="745"/>
                  </a:cxn>
                  <a:cxn ang="0">
                    <a:pos x="71" y="885"/>
                  </a:cxn>
                  <a:cxn ang="0">
                    <a:pos x="92" y="923"/>
                  </a:cxn>
                  <a:cxn ang="0">
                    <a:pos x="106" y="838"/>
                  </a:cxn>
                  <a:cxn ang="0">
                    <a:pos x="185" y="751"/>
                  </a:cxn>
                  <a:cxn ang="0">
                    <a:pos x="201" y="918"/>
                  </a:cxn>
                  <a:cxn ang="0">
                    <a:pos x="224" y="909"/>
                  </a:cxn>
                  <a:cxn ang="0">
                    <a:pos x="241" y="820"/>
                  </a:cxn>
                  <a:cxn ang="0">
                    <a:pos x="262" y="748"/>
                  </a:cxn>
                  <a:cxn ang="0">
                    <a:pos x="389" y="483"/>
                  </a:cxn>
                  <a:cxn ang="0">
                    <a:pos x="360" y="454"/>
                  </a:cxn>
                  <a:cxn ang="0">
                    <a:pos x="322" y="460"/>
                  </a:cxn>
                  <a:cxn ang="0">
                    <a:pos x="275" y="425"/>
                  </a:cxn>
                  <a:cxn ang="0">
                    <a:pos x="366" y="367"/>
                  </a:cxn>
                  <a:cxn ang="0">
                    <a:pos x="458" y="235"/>
                  </a:cxn>
                  <a:cxn ang="0">
                    <a:pos x="512" y="208"/>
                  </a:cxn>
                  <a:cxn ang="0">
                    <a:pos x="490" y="198"/>
                  </a:cxn>
                  <a:cxn ang="0">
                    <a:pos x="500" y="192"/>
                  </a:cxn>
                  <a:cxn ang="0">
                    <a:pos x="516" y="188"/>
                  </a:cxn>
                </a:cxnLst>
                <a:rect l="0" t="0" r="r" b="b"/>
                <a:pathLst>
                  <a:path w="518" h="928">
                    <a:moveTo>
                      <a:pt x="512" y="132"/>
                    </a:moveTo>
                    <a:lnTo>
                      <a:pt x="509" y="132"/>
                    </a:lnTo>
                    <a:lnTo>
                      <a:pt x="503" y="134"/>
                    </a:lnTo>
                    <a:lnTo>
                      <a:pt x="495" y="136"/>
                    </a:lnTo>
                    <a:lnTo>
                      <a:pt x="487" y="138"/>
                    </a:lnTo>
                    <a:lnTo>
                      <a:pt x="477" y="141"/>
                    </a:lnTo>
                    <a:lnTo>
                      <a:pt x="469" y="143"/>
                    </a:lnTo>
                    <a:lnTo>
                      <a:pt x="461" y="147"/>
                    </a:lnTo>
                    <a:lnTo>
                      <a:pt x="455" y="151"/>
                    </a:lnTo>
                    <a:lnTo>
                      <a:pt x="449" y="164"/>
                    </a:lnTo>
                    <a:lnTo>
                      <a:pt x="444" y="182"/>
                    </a:lnTo>
                    <a:lnTo>
                      <a:pt x="441" y="200"/>
                    </a:lnTo>
                    <a:lnTo>
                      <a:pt x="439" y="212"/>
                    </a:lnTo>
                    <a:lnTo>
                      <a:pt x="433" y="217"/>
                    </a:lnTo>
                    <a:lnTo>
                      <a:pt x="424" y="226"/>
                    </a:lnTo>
                    <a:lnTo>
                      <a:pt x="411" y="238"/>
                    </a:lnTo>
                    <a:lnTo>
                      <a:pt x="397" y="250"/>
                    </a:lnTo>
                    <a:lnTo>
                      <a:pt x="382" y="264"/>
                    </a:lnTo>
                    <a:lnTo>
                      <a:pt x="367" y="278"/>
                    </a:lnTo>
                    <a:lnTo>
                      <a:pt x="353" y="290"/>
                    </a:lnTo>
                    <a:lnTo>
                      <a:pt x="341" y="301"/>
                    </a:lnTo>
                    <a:lnTo>
                      <a:pt x="336" y="305"/>
                    </a:lnTo>
                    <a:lnTo>
                      <a:pt x="330" y="308"/>
                    </a:lnTo>
                    <a:lnTo>
                      <a:pt x="323" y="311"/>
                    </a:lnTo>
                    <a:lnTo>
                      <a:pt x="316" y="314"/>
                    </a:lnTo>
                    <a:lnTo>
                      <a:pt x="307" y="317"/>
                    </a:lnTo>
                    <a:lnTo>
                      <a:pt x="298" y="319"/>
                    </a:lnTo>
                    <a:lnTo>
                      <a:pt x="289" y="322"/>
                    </a:lnTo>
                    <a:lnTo>
                      <a:pt x="280" y="324"/>
                    </a:lnTo>
                    <a:lnTo>
                      <a:pt x="271" y="326"/>
                    </a:lnTo>
                    <a:lnTo>
                      <a:pt x="261" y="327"/>
                    </a:lnTo>
                    <a:lnTo>
                      <a:pt x="253" y="328"/>
                    </a:lnTo>
                    <a:lnTo>
                      <a:pt x="245" y="330"/>
                    </a:lnTo>
                    <a:lnTo>
                      <a:pt x="237" y="330"/>
                    </a:lnTo>
                    <a:lnTo>
                      <a:pt x="230" y="331"/>
                    </a:lnTo>
                    <a:lnTo>
                      <a:pt x="225" y="332"/>
                    </a:lnTo>
                    <a:lnTo>
                      <a:pt x="220" y="332"/>
                    </a:lnTo>
                    <a:lnTo>
                      <a:pt x="223" y="320"/>
                    </a:lnTo>
                    <a:lnTo>
                      <a:pt x="224" y="314"/>
                    </a:lnTo>
                    <a:lnTo>
                      <a:pt x="218" y="314"/>
                    </a:lnTo>
                    <a:lnTo>
                      <a:pt x="217" y="314"/>
                    </a:lnTo>
                    <a:lnTo>
                      <a:pt x="214" y="315"/>
                    </a:lnTo>
                    <a:lnTo>
                      <a:pt x="210" y="315"/>
                    </a:lnTo>
                    <a:lnTo>
                      <a:pt x="204" y="316"/>
                    </a:lnTo>
                    <a:lnTo>
                      <a:pt x="255" y="170"/>
                    </a:lnTo>
                    <a:lnTo>
                      <a:pt x="288" y="185"/>
                    </a:lnTo>
                    <a:lnTo>
                      <a:pt x="290" y="186"/>
                    </a:lnTo>
                    <a:lnTo>
                      <a:pt x="292" y="184"/>
                    </a:lnTo>
                    <a:lnTo>
                      <a:pt x="294" y="184"/>
                    </a:lnTo>
                    <a:lnTo>
                      <a:pt x="296" y="182"/>
                    </a:lnTo>
                    <a:lnTo>
                      <a:pt x="299" y="178"/>
                    </a:lnTo>
                    <a:lnTo>
                      <a:pt x="303" y="173"/>
                    </a:lnTo>
                    <a:lnTo>
                      <a:pt x="308" y="167"/>
                    </a:lnTo>
                    <a:lnTo>
                      <a:pt x="312" y="160"/>
                    </a:lnTo>
                    <a:lnTo>
                      <a:pt x="316" y="151"/>
                    </a:lnTo>
                    <a:lnTo>
                      <a:pt x="320" y="140"/>
                    </a:lnTo>
                    <a:lnTo>
                      <a:pt x="326" y="120"/>
                    </a:lnTo>
                    <a:lnTo>
                      <a:pt x="330" y="104"/>
                    </a:lnTo>
                    <a:lnTo>
                      <a:pt x="330" y="90"/>
                    </a:lnTo>
                    <a:lnTo>
                      <a:pt x="326" y="77"/>
                    </a:lnTo>
                    <a:lnTo>
                      <a:pt x="323" y="73"/>
                    </a:lnTo>
                    <a:lnTo>
                      <a:pt x="320" y="70"/>
                    </a:lnTo>
                    <a:lnTo>
                      <a:pt x="318" y="67"/>
                    </a:lnTo>
                    <a:lnTo>
                      <a:pt x="315" y="66"/>
                    </a:lnTo>
                    <a:lnTo>
                      <a:pt x="313" y="64"/>
                    </a:lnTo>
                    <a:lnTo>
                      <a:pt x="311" y="63"/>
                    </a:lnTo>
                    <a:lnTo>
                      <a:pt x="309" y="61"/>
                    </a:lnTo>
                    <a:lnTo>
                      <a:pt x="306" y="57"/>
                    </a:lnTo>
                    <a:lnTo>
                      <a:pt x="303" y="54"/>
                    </a:lnTo>
                    <a:lnTo>
                      <a:pt x="301" y="51"/>
                    </a:lnTo>
                    <a:lnTo>
                      <a:pt x="299" y="48"/>
                    </a:lnTo>
                    <a:lnTo>
                      <a:pt x="298" y="46"/>
                    </a:lnTo>
                    <a:lnTo>
                      <a:pt x="294" y="41"/>
                    </a:lnTo>
                    <a:lnTo>
                      <a:pt x="290" y="37"/>
                    </a:lnTo>
                    <a:lnTo>
                      <a:pt x="286" y="33"/>
                    </a:lnTo>
                    <a:lnTo>
                      <a:pt x="279" y="31"/>
                    </a:lnTo>
                    <a:lnTo>
                      <a:pt x="275" y="30"/>
                    </a:lnTo>
                    <a:lnTo>
                      <a:pt x="271" y="28"/>
                    </a:lnTo>
                    <a:lnTo>
                      <a:pt x="267" y="26"/>
                    </a:lnTo>
                    <a:lnTo>
                      <a:pt x="263" y="23"/>
                    </a:lnTo>
                    <a:lnTo>
                      <a:pt x="257" y="19"/>
                    </a:lnTo>
                    <a:lnTo>
                      <a:pt x="253" y="15"/>
                    </a:lnTo>
                    <a:lnTo>
                      <a:pt x="248" y="11"/>
                    </a:lnTo>
                    <a:lnTo>
                      <a:pt x="243" y="8"/>
                    </a:lnTo>
                    <a:lnTo>
                      <a:pt x="237" y="3"/>
                    </a:lnTo>
                    <a:lnTo>
                      <a:pt x="230" y="0"/>
                    </a:lnTo>
                    <a:lnTo>
                      <a:pt x="223" y="0"/>
                    </a:lnTo>
                    <a:lnTo>
                      <a:pt x="216" y="0"/>
                    </a:lnTo>
                    <a:lnTo>
                      <a:pt x="210" y="1"/>
                    </a:lnTo>
                    <a:lnTo>
                      <a:pt x="206" y="2"/>
                    </a:lnTo>
                    <a:lnTo>
                      <a:pt x="202" y="3"/>
                    </a:lnTo>
                    <a:lnTo>
                      <a:pt x="201" y="4"/>
                    </a:lnTo>
                    <a:lnTo>
                      <a:pt x="199" y="5"/>
                    </a:lnTo>
                    <a:lnTo>
                      <a:pt x="195" y="8"/>
                    </a:lnTo>
                    <a:lnTo>
                      <a:pt x="190" y="11"/>
                    </a:lnTo>
                    <a:lnTo>
                      <a:pt x="183" y="16"/>
                    </a:lnTo>
                    <a:lnTo>
                      <a:pt x="177" y="21"/>
                    </a:lnTo>
                    <a:lnTo>
                      <a:pt x="171" y="28"/>
                    </a:lnTo>
                    <a:lnTo>
                      <a:pt x="165" y="35"/>
                    </a:lnTo>
                    <a:lnTo>
                      <a:pt x="162" y="43"/>
                    </a:lnTo>
                    <a:lnTo>
                      <a:pt x="143" y="103"/>
                    </a:lnTo>
                    <a:lnTo>
                      <a:pt x="142" y="100"/>
                    </a:lnTo>
                    <a:lnTo>
                      <a:pt x="140" y="97"/>
                    </a:lnTo>
                    <a:lnTo>
                      <a:pt x="138" y="93"/>
                    </a:lnTo>
                    <a:lnTo>
                      <a:pt x="135" y="90"/>
                    </a:lnTo>
                    <a:lnTo>
                      <a:pt x="133" y="88"/>
                    </a:lnTo>
                    <a:lnTo>
                      <a:pt x="130" y="86"/>
                    </a:lnTo>
                    <a:lnTo>
                      <a:pt x="128" y="84"/>
                    </a:lnTo>
                    <a:lnTo>
                      <a:pt x="124" y="83"/>
                    </a:lnTo>
                    <a:lnTo>
                      <a:pt x="121" y="81"/>
                    </a:lnTo>
                    <a:lnTo>
                      <a:pt x="118" y="81"/>
                    </a:lnTo>
                    <a:lnTo>
                      <a:pt x="115" y="80"/>
                    </a:lnTo>
                    <a:lnTo>
                      <a:pt x="112" y="80"/>
                    </a:lnTo>
                    <a:lnTo>
                      <a:pt x="106" y="81"/>
                    </a:lnTo>
                    <a:lnTo>
                      <a:pt x="100" y="83"/>
                    </a:lnTo>
                    <a:lnTo>
                      <a:pt x="94" y="85"/>
                    </a:lnTo>
                    <a:lnTo>
                      <a:pt x="90" y="89"/>
                    </a:lnTo>
                    <a:lnTo>
                      <a:pt x="86" y="94"/>
                    </a:lnTo>
                    <a:lnTo>
                      <a:pt x="83" y="99"/>
                    </a:lnTo>
                    <a:lnTo>
                      <a:pt x="80" y="105"/>
                    </a:lnTo>
                    <a:lnTo>
                      <a:pt x="78" y="110"/>
                    </a:lnTo>
                    <a:lnTo>
                      <a:pt x="84" y="110"/>
                    </a:lnTo>
                    <a:lnTo>
                      <a:pt x="85" y="107"/>
                    </a:lnTo>
                    <a:lnTo>
                      <a:pt x="87" y="102"/>
                    </a:lnTo>
                    <a:lnTo>
                      <a:pt x="89" y="97"/>
                    </a:lnTo>
                    <a:lnTo>
                      <a:pt x="92" y="94"/>
                    </a:lnTo>
                    <a:lnTo>
                      <a:pt x="94" y="92"/>
                    </a:lnTo>
                    <a:lnTo>
                      <a:pt x="96" y="91"/>
                    </a:lnTo>
                    <a:lnTo>
                      <a:pt x="98" y="89"/>
                    </a:lnTo>
                    <a:lnTo>
                      <a:pt x="101" y="88"/>
                    </a:lnTo>
                    <a:lnTo>
                      <a:pt x="103" y="87"/>
                    </a:lnTo>
                    <a:lnTo>
                      <a:pt x="106" y="87"/>
                    </a:lnTo>
                    <a:lnTo>
                      <a:pt x="109" y="86"/>
                    </a:lnTo>
                    <a:lnTo>
                      <a:pt x="112" y="86"/>
                    </a:lnTo>
                    <a:lnTo>
                      <a:pt x="114" y="86"/>
                    </a:lnTo>
                    <a:lnTo>
                      <a:pt x="117" y="87"/>
                    </a:lnTo>
                    <a:lnTo>
                      <a:pt x="120" y="87"/>
                    </a:lnTo>
                    <a:lnTo>
                      <a:pt x="122" y="88"/>
                    </a:lnTo>
                    <a:lnTo>
                      <a:pt x="125" y="89"/>
                    </a:lnTo>
                    <a:lnTo>
                      <a:pt x="127" y="91"/>
                    </a:lnTo>
                    <a:lnTo>
                      <a:pt x="130" y="92"/>
                    </a:lnTo>
                    <a:lnTo>
                      <a:pt x="132" y="94"/>
                    </a:lnTo>
                    <a:lnTo>
                      <a:pt x="135" y="99"/>
                    </a:lnTo>
                    <a:lnTo>
                      <a:pt x="137" y="103"/>
                    </a:lnTo>
                    <a:lnTo>
                      <a:pt x="139" y="109"/>
                    </a:lnTo>
                    <a:lnTo>
                      <a:pt x="139" y="114"/>
                    </a:lnTo>
                    <a:lnTo>
                      <a:pt x="140" y="114"/>
                    </a:lnTo>
                    <a:lnTo>
                      <a:pt x="134" y="135"/>
                    </a:lnTo>
                    <a:lnTo>
                      <a:pt x="128" y="136"/>
                    </a:lnTo>
                    <a:lnTo>
                      <a:pt x="123" y="136"/>
                    </a:lnTo>
                    <a:lnTo>
                      <a:pt x="118" y="137"/>
                    </a:lnTo>
                    <a:lnTo>
                      <a:pt x="114" y="137"/>
                    </a:lnTo>
                    <a:lnTo>
                      <a:pt x="110" y="138"/>
                    </a:lnTo>
                    <a:lnTo>
                      <a:pt x="106" y="138"/>
                    </a:lnTo>
                    <a:lnTo>
                      <a:pt x="103" y="139"/>
                    </a:lnTo>
                    <a:lnTo>
                      <a:pt x="100" y="140"/>
                    </a:lnTo>
                    <a:lnTo>
                      <a:pt x="98" y="138"/>
                    </a:lnTo>
                    <a:lnTo>
                      <a:pt x="96" y="137"/>
                    </a:lnTo>
                    <a:lnTo>
                      <a:pt x="94" y="136"/>
                    </a:lnTo>
                    <a:lnTo>
                      <a:pt x="92" y="134"/>
                    </a:lnTo>
                    <a:lnTo>
                      <a:pt x="88" y="129"/>
                    </a:lnTo>
                    <a:lnTo>
                      <a:pt x="86" y="124"/>
                    </a:lnTo>
                    <a:lnTo>
                      <a:pt x="84" y="119"/>
                    </a:lnTo>
                    <a:lnTo>
                      <a:pt x="83" y="114"/>
                    </a:lnTo>
                    <a:lnTo>
                      <a:pt x="83" y="113"/>
                    </a:lnTo>
                    <a:lnTo>
                      <a:pt x="84" y="112"/>
                    </a:lnTo>
                    <a:lnTo>
                      <a:pt x="84" y="111"/>
                    </a:lnTo>
                    <a:lnTo>
                      <a:pt x="84" y="110"/>
                    </a:lnTo>
                    <a:lnTo>
                      <a:pt x="78" y="110"/>
                    </a:lnTo>
                    <a:lnTo>
                      <a:pt x="78" y="111"/>
                    </a:lnTo>
                    <a:lnTo>
                      <a:pt x="78" y="112"/>
                    </a:lnTo>
                    <a:lnTo>
                      <a:pt x="78" y="113"/>
                    </a:lnTo>
                    <a:lnTo>
                      <a:pt x="78" y="114"/>
                    </a:lnTo>
                    <a:lnTo>
                      <a:pt x="79" y="120"/>
                    </a:lnTo>
                    <a:lnTo>
                      <a:pt x="81" y="126"/>
                    </a:lnTo>
                    <a:lnTo>
                      <a:pt x="83" y="132"/>
                    </a:lnTo>
                    <a:lnTo>
                      <a:pt x="88" y="138"/>
                    </a:lnTo>
                    <a:lnTo>
                      <a:pt x="89" y="138"/>
                    </a:lnTo>
                    <a:lnTo>
                      <a:pt x="90" y="140"/>
                    </a:lnTo>
                    <a:lnTo>
                      <a:pt x="91" y="140"/>
                    </a:lnTo>
                    <a:lnTo>
                      <a:pt x="92" y="141"/>
                    </a:lnTo>
                    <a:lnTo>
                      <a:pt x="84" y="143"/>
                    </a:lnTo>
                    <a:lnTo>
                      <a:pt x="81" y="145"/>
                    </a:lnTo>
                    <a:lnTo>
                      <a:pt x="79" y="148"/>
                    </a:lnTo>
                    <a:lnTo>
                      <a:pt x="79" y="150"/>
                    </a:lnTo>
                    <a:lnTo>
                      <a:pt x="79" y="151"/>
                    </a:lnTo>
                    <a:lnTo>
                      <a:pt x="79" y="151"/>
                    </a:lnTo>
                    <a:lnTo>
                      <a:pt x="79" y="152"/>
                    </a:lnTo>
                    <a:lnTo>
                      <a:pt x="79" y="153"/>
                    </a:lnTo>
                    <a:lnTo>
                      <a:pt x="78" y="155"/>
                    </a:lnTo>
                    <a:lnTo>
                      <a:pt x="79" y="157"/>
                    </a:lnTo>
                    <a:lnTo>
                      <a:pt x="79" y="160"/>
                    </a:lnTo>
                    <a:lnTo>
                      <a:pt x="81" y="162"/>
                    </a:lnTo>
                    <a:lnTo>
                      <a:pt x="83" y="164"/>
                    </a:lnTo>
                    <a:lnTo>
                      <a:pt x="85" y="165"/>
                    </a:lnTo>
                    <a:lnTo>
                      <a:pt x="88" y="165"/>
                    </a:lnTo>
                    <a:lnTo>
                      <a:pt x="91" y="165"/>
                    </a:lnTo>
                    <a:lnTo>
                      <a:pt x="120" y="165"/>
                    </a:lnTo>
                    <a:lnTo>
                      <a:pt x="118" y="174"/>
                    </a:lnTo>
                    <a:lnTo>
                      <a:pt x="116" y="184"/>
                    </a:lnTo>
                    <a:lnTo>
                      <a:pt x="114" y="197"/>
                    </a:lnTo>
                    <a:lnTo>
                      <a:pt x="114" y="209"/>
                    </a:lnTo>
                    <a:lnTo>
                      <a:pt x="114" y="222"/>
                    </a:lnTo>
                    <a:lnTo>
                      <a:pt x="116" y="233"/>
                    </a:lnTo>
                    <a:lnTo>
                      <a:pt x="120" y="243"/>
                    </a:lnTo>
                    <a:lnTo>
                      <a:pt x="127" y="249"/>
                    </a:lnTo>
                    <a:lnTo>
                      <a:pt x="131" y="251"/>
                    </a:lnTo>
                    <a:lnTo>
                      <a:pt x="135" y="252"/>
                    </a:lnTo>
                    <a:lnTo>
                      <a:pt x="139" y="253"/>
                    </a:lnTo>
                    <a:lnTo>
                      <a:pt x="143" y="254"/>
                    </a:lnTo>
                    <a:lnTo>
                      <a:pt x="147" y="255"/>
                    </a:lnTo>
                    <a:lnTo>
                      <a:pt x="151" y="255"/>
                    </a:lnTo>
                    <a:lnTo>
                      <a:pt x="155" y="256"/>
                    </a:lnTo>
                    <a:lnTo>
                      <a:pt x="159" y="256"/>
                    </a:lnTo>
                    <a:lnTo>
                      <a:pt x="164" y="256"/>
                    </a:lnTo>
                    <a:lnTo>
                      <a:pt x="168" y="256"/>
                    </a:lnTo>
                    <a:lnTo>
                      <a:pt x="171" y="257"/>
                    </a:lnTo>
                    <a:lnTo>
                      <a:pt x="175" y="258"/>
                    </a:lnTo>
                    <a:lnTo>
                      <a:pt x="177" y="259"/>
                    </a:lnTo>
                    <a:lnTo>
                      <a:pt x="178" y="260"/>
                    </a:lnTo>
                    <a:lnTo>
                      <a:pt x="179" y="262"/>
                    </a:lnTo>
                    <a:lnTo>
                      <a:pt x="180" y="265"/>
                    </a:lnTo>
                    <a:lnTo>
                      <a:pt x="180" y="277"/>
                    </a:lnTo>
                    <a:lnTo>
                      <a:pt x="177" y="291"/>
                    </a:lnTo>
                    <a:lnTo>
                      <a:pt x="173" y="304"/>
                    </a:lnTo>
                    <a:lnTo>
                      <a:pt x="169" y="315"/>
                    </a:lnTo>
                    <a:lnTo>
                      <a:pt x="163" y="314"/>
                    </a:lnTo>
                    <a:lnTo>
                      <a:pt x="158" y="314"/>
                    </a:lnTo>
                    <a:lnTo>
                      <a:pt x="153" y="313"/>
                    </a:lnTo>
                    <a:lnTo>
                      <a:pt x="149" y="313"/>
                    </a:lnTo>
                    <a:lnTo>
                      <a:pt x="145" y="312"/>
                    </a:lnTo>
                    <a:lnTo>
                      <a:pt x="142" y="312"/>
                    </a:lnTo>
                    <a:lnTo>
                      <a:pt x="140" y="311"/>
                    </a:lnTo>
                    <a:lnTo>
                      <a:pt x="139" y="311"/>
                    </a:lnTo>
                    <a:lnTo>
                      <a:pt x="138" y="311"/>
                    </a:lnTo>
                    <a:lnTo>
                      <a:pt x="135" y="311"/>
                    </a:lnTo>
                    <a:lnTo>
                      <a:pt x="132" y="311"/>
                    </a:lnTo>
                    <a:lnTo>
                      <a:pt x="127" y="312"/>
                    </a:lnTo>
                    <a:lnTo>
                      <a:pt x="122" y="313"/>
                    </a:lnTo>
                    <a:lnTo>
                      <a:pt x="115" y="314"/>
                    </a:lnTo>
                    <a:lnTo>
                      <a:pt x="108" y="316"/>
                    </a:lnTo>
                    <a:lnTo>
                      <a:pt x="100" y="319"/>
                    </a:lnTo>
                    <a:lnTo>
                      <a:pt x="92" y="323"/>
                    </a:lnTo>
                    <a:lnTo>
                      <a:pt x="83" y="328"/>
                    </a:lnTo>
                    <a:lnTo>
                      <a:pt x="74" y="334"/>
                    </a:lnTo>
                    <a:lnTo>
                      <a:pt x="65" y="340"/>
                    </a:lnTo>
                    <a:lnTo>
                      <a:pt x="55" y="349"/>
                    </a:lnTo>
                    <a:lnTo>
                      <a:pt x="46" y="358"/>
                    </a:lnTo>
                    <a:lnTo>
                      <a:pt x="37" y="369"/>
                    </a:lnTo>
                    <a:lnTo>
                      <a:pt x="29" y="382"/>
                    </a:lnTo>
                    <a:lnTo>
                      <a:pt x="15" y="418"/>
                    </a:lnTo>
                    <a:lnTo>
                      <a:pt x="6" y="467"/>
                    </a:lnTo>
                    <a:lnTo>
                      <a:pt x="1" y="524"/>
                    </a:lnTo>
                    <a:lnTo>
                      <a:pt x="0" y="584"/>
                    </a:lnTo>
                    <a:lnTo>
                      <a:pt x="0" y="641"/>
                    </a:lnTo>
                    <a:lnTo>
                      <a:pt x="2" y="690"/>
                    </a:lnTo>
                    <a:lnTo>
                      <a:pt x="4" y="725"/>
                    </a:lnTo>
                    <a:lnTo>
                      <a:pt x="5" y="741"/>
                    </a:lnTo>
                    <a:lnTo>
                      <a:pt x="6" y="745"/>
                    </a:lnTo>
                    <a:lnTo>
                      <a:pt x="10" y="745"/>
                    </a:lnTo>
                    <a:lnTo>
                      <a:pt x="63" y="747"/>
                    </a:lnTo>
                    <a:lnTo>
                      <a:pt x="65" y="770"/>
                    </a:lnTo>
                    <a:lnTo>
                      <a:pt x="68" y="802"/>
                    </a:lnTo>
                    <a:lnTo>
                      <a:pt x="70" y="835"/>
                    </a:lnTo>
                    <a:lnTo>
                      <a:pt x="71" y="862"/>
                    </a:lnTo>
                    <a:lnTo>
                      <a:pt x="71" y="885"/>
                    </a:lnTo>
                    <a:lnTo>
                      <a:pt x="71" y="904"/>
                    </a:lnTo>
                    <a:lnTo>
                      <a:pt x="69" y="917"/>
                    </a:lnTo>
                    <a:lnTo>
                      <a:pt x="69" y="922"/>
                    </a:lnTo>
                    <a:lnTo>
                      <a:pt x="69" y="928"/>
                    </a:lnTo>
                    <a:lnTo>
                      <a:pt x="75" y="927"/>
                    </a:lnTo>
                    <a:lnTo>
                      <a:pt x="89" y="924"/>
                    </a:lnTo>
                    <a:lnTo>
                      <a:pt x="92" y="923"/>
                    </a:lnTo>
                    <a:lnTo>
                      <a:pt x="92" y="920"/>
                    </a:lnTo>
                    <a:lnTo>
                      <a:pt x="93" y="916"/>
                    </a:lnTo>
                    <a:lnTo>
                      <a:pt x="94" y="907"/>
                    </a:lnTo>
                    <a:lnTo>
                      <a:pt x="96" y="893"/>
                    </a:lnTo>
                    <a:lnTo>
                      <a:pt x="99" y="876"/>
                    </a:lnTo>
                    <a:lnTo>
                      <a:pt x="102" y="858"/>
                    </a:lnTo>
                    <a:lnTo>
                      <a:pt x="106" y="838"/>
                    </a:lnTo>
                    <a:lnTo>
                      <a:pt x="110" y="821"/>
                    </a:lnTo>
                    <a:lnTo>
                      <a:pt x="115" y="805"/>
                    </a:lnTo>
                    <a:lnTo>
                      <a:pt x="120" y="787"/>
                    </a:lnTo>
                    <a:lnTo>
                      <a:pt x="122" y="772"/>
                    </a:lnTo>
                    <a:lnTo>
                      <a:pt x="123" y="759"/>
                    </a:lnTo>
                    <a:lnTo>
                      <a:pt x="123" y="749"/>
                    </a:lnTo>
                    <a:lnTo>
                      <a:pt x="185" y="751"/>
                    </a:lnTo>
                    <a:lnTo>
                      <a:pt x="188" y="751"/>
                    </a:lnTo>
                    <a:lnTo>
                      <a:pt x="193" y="782"/>
                    </a:lnTo>
                    <a:lnTo>
                      <a:pt x="197" y="814"/>
                    </a:lnTo>
                    <a:lnTo>
                      <a:pt x="200" y="842"/>
                    </a:lnTo>
                    <a:lnTo>
                      <a:pt x="201" y="862"/>
                    </a:lnTo>
                    <a:lnTo>
                      <a:pt x="201" y="912"/>
                    </a:lnTo>
                    <a:lnTo>
                      <a:pt x="201" y="918"/>
                    </a:lnTo>
                    <a:lnTo>
                      <a:pt x="202" y="918"/>
                    </a:lnTo>
                    <a:lnTo>
                      <a:pt x="204" y="917"/>
                    </a:lnTo>
                    <a:lnTo>
                      <a:pt x="206" y="916"/>
                    </a:lnTo>
                    <a:lnTo>
                      <a:pt x="207" y="916"/>
                    </a:lnTo>
                    <a:lnTo>
                      <a:pt x="221" y="913"/>
                    </a:lnTo>
                    <a:lnTo>
                      <a:pt x="224" y="912"/>
                    </a:lnTo>
                    <a:lnTo>
                      <a:pt x="224" y="909"/>
                    </a:lnTo>
                    <a:lnTo>
                      <a:pt x="225" y="906"/>
                    </a:lnTo>
                    <a:lnTo>
                      <a:pt x="226" y="898"/>
                    </a:lnTo>
                    <a:lnTo>
                      <a:pt x="228" y="886"/>
                    </a:lnTo>
                    <a:lnTo>
                      <a:pt x="230" y="871"/>
                    </a:lnTo>
                    <a:lnTo>
                      <a:pt x="234" y="854"/>
                    </a:lnTo>
                    <a:lnTo>
                      <a:pt x="237" y="837"/>
                    </a:lnTo>
                    <a:lnTo>
                      <a:pt x="241" y="820"/>
                    </a:lnTo>
                    <a:lnTo>
                      <a:pt x="245" y="805"/>
                    </a:lnTo>
                    <a:lnTo>
                      <a:pt x="249" y="786"/>
                    </a:lnTo>
                    <a:lnTo>
                      <a:pt x="252" y="770"/>
                    </a:lnTo>
                    <a:lnTo>
                      <a:pt x="253" y="758"/>
                    </a:lnTo>
                    <a:lnTo>
                      <a:pt x="252" y="748"/>
                    </a:lnTo>
                    <a:lnTo>
                      <a:pt x="257" y="748"/>
                    </a:lnTo>
                    <a:lnTo>
                      <a:pt x="262" y="748"/>
                    </a:lnTo>
                    <a:lnTo>
                      <a:pt x="262" y="744"/>
                    </a:lnTo>
                    <a:lnTo>
                      <a:pt x="265" y="657"/>
                    </a:lnTo>
                    <a:lnTo>
                      <a:pt x="337" y="654"/>
                    </a:lnTo>
                    <a:lnTo>
                      <a:pt x="341" y="654"/>
                    </a:lnTo>
                    <a:lnTo>
                      <a:pt x="341" y="650"/>
                    </a:lnTo>
                    <a:lnTo>
                      <a:pt x="388" y="488"/>
                    </a:lnTo>
                    <a:lnTo>
                      <a:pt x="389" y="483"/>
                    </a:lnTo>
                    <a:lnTo>
                      <a:pt x="383" y="483"/>
                    </a:lnTo>
                    <a:lnTo>
                      <a:pt x="367" y="482"/>
                    </a:lnTo>
                    <a:lnTo>
                      <a:pt x="367" y="477"/>
                    </a:lnTo>
                    <a:lnTo>
                      <a:pt x="367" y="470"/>
                    </a:lnTo>
                    <a:lnTo>
                      <a:pt x="366" y="464"/>
                    </a:lnTo>
                    <a:lnTo>
                      <a:pt x="363" y="457"/>
                    </a:lnTo>
                    <a:lnTo>
                      <a:pt x="360" y="454"/>
                    </a:lnTo>
                    <a:lnTo>
                      <a:pt x="357" y="452"/>
                    </a:lnTo>
                    <a:lnTo>
                      <a:pt x="354" y="450"/>
                    </a:lnTo>
                    <a:lnTo>
                      <a:pt x="350" y="449"/>
                    </a:lnTo>
                    <a:lnTo>
                      <a:pt x="343" y="449"/>
                    </a:lnTo>
                    <a:lnTo>
                      <a:pt x="336" y="451"/>
                    </a:lnTo>
                    <a:lnTo>
                      <a:pt x="329" y="455"/>
                    </a:lnTo>
                    <a:lnTo>
                      <a:pt x="322" y="460"/>
                    </a:lnTo>
                    <a:lnTo>
                      <a:pt x="316" y="466"/>
                    </a:lnTo>
                    <a:lnTo>
                      <a:pt x="310" y="471"/>
                    </a:lnTo>
                    <a:lnTo>
                      <a:pt x="306" y="475"/>
                    </a:lnTo>
                    <a:lnTo>
                      <a:pt x="303" y="479"/>
                    </a:lnTo>
                    <a:lnTo>
                      <a:pt x="275" y="478"/>
                    </a:lnTo>
                    <a:lnTo>
                      <a:pt x="269" y="429"/>
                    </a:lnTo>
                    <a:lnTo>
                      <a:pt x="275" y="425"/>
                    </a:lnTo>
                    <a:lnTo>
                      <a:pt x="283" y="421"/>
                    </a:lnTo>
                    <a:lnTo>
                      <a:pt x="294" y="415"/>
                    </a:lnTo>
                    <a:lnTo>
                      <a:pt x="306" y="407"/>
                    </a:lnTo>
                    <a:lnTo>
                      <a:pt x="320" y="398"/>
                    </a:lnTo>
                    <a:lnTo>
                      <a:pt x="335" y="389"/>
                    </a:lnTo>
                    <a:lnTo>
                      <a:pt x="351" y="378"/>
                    </a:lnTo>
                    <a:lnTo>
                      <a:pt x="366" y="367"/>
                    </a:lnTo>
                    <a:lnTo>
                      <a:pt x="383" y="352"/>
                    </a:lnTo>
                    <a:lnTo>
                      <a:pt x="399" y="333"/>
                    </a:lnTo>
                    <a:lnTo>
                      <a:pt x="414" y="312"/>
                    </a:lnTo>
                    <a:lnTo>
                      <a:pt x="428" y="289"/>
                    </a:lnTo>
                    <a:lnTo>
                      <a:pt x="441" y="268"/>
                    </a:lnTo>
                    <a:lnTo>
                      <a:pt x="451" y="250"/>
                    </a:lnTo>
                    <a:lnTo>
                      <a:pt x="458" y="235"/>
                    </a:lnTo>
                    <a:lnTo>
                      <a:pt x="462" y="227"/>
                    </a:lnTo>
                    <a:lnTo>
                      <a:pt x="471" y="219"/>
                    </a:lnTo>
                    <a:lnTo>
                      <a:pt x="500" y="224"/>
                    </a:lnTo>
                    <a:lnTo>
                      <a:pt x="503" y="225"/>
                    </a:lnTo>
                    <a:lnTo>
                      <a:pt x="504" y="222"/>
                    </a:lnTo>
                    <a:lnTo>
                      <a:pt x="510" y="213"/>
                    </a:lnTo>
                    <a:lnTo>
                      <a:pt x="512" y="208"/>
                    </a:lnTo>
                    <a:lnTo>
                      <a:pt x="508" y="206"/>
                    </a:lnTo>
                    <a:lnTo>
                      <a:pt x="504" y="205"/>
                    </a:lnTo>
                    <a:lnTo>
                      <a:pt x="501" y="204"/>
                    </a:lnTo>
                    <a:lnTo>
                      <a:pt x="498" y="202"/>
                    </a:lnTo>
                    <a:lnTo>
                      <a:pt x="495" y="200"/>
                    </a:lnTo>
                    <a:lnTo>
                      <a:pt x="492" y="199"/>
                    </a:lnTo>
                    <a:lnTo>
                      <a:pt x="490" y="198"/>
                    </a:lnTo>
                    <a:lnTo>
                      <a:pt x="489" y="196"/>
                    </a:lnTo>
                    <a:lnTo>
                      <a:pt x="488" y="195"/>
                    </a:lnTo>
                    <a:lnTo>
                      <a:pt x="489" y="194"/>
                    </a:lnTo>
                    <a:lnTo>
                      <a:pt x="491" y="193"/>
                    </a:lnTo>
                    <a:lnTo>
                      <a:pt x="494" y="192"/>
                    </a:lnTo>
                    <a:lnTo>
                      <a:pt x="496" y="192"/>
                    </a:lnTo>
                    <a:lnTo>
                      <a:pt x="500" y="192"/>
                    </a:lnTo>
                    <a:lnTo>
                      <a:pt x="504" y="192"/>
                    </a:lnTo>
                    <a:lnTo>
                      <a:pt x="507" y="192"/>
                    </a:lnTo>
                    <a:lnTo>
                      <a:pt x="511" y="192"/>
                    </a:lnTo>
                    <a:lnTo>
                      <a:pt x="516" y="192"/>
                    </a:lnTo>
                    <a:lnTo>
                      <a:pt x="516" y="191"/>
                    </a:lnTo>
                    <a:lnTo>
                      <a:pt x="516" y="189"/>
                    </a:lnTo>
                    <a:lnTo>
                      <a:pt x="516" y="188"/>
                    </a:lnTo>
                    <a:lnTo>
                      <a:pt x="516" y="187"/>
                    </a:lnTo>
                    <a:lnTo>
                      <a:pt x="518" y="137"/>
                    </a:lnTo>
                    <a:lnTo>
                      <a:pt x="518" y="131"/>
                    </a:lnTo>
                    <a:lnTo>
                      <a:pt x="512" y="13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5" name="Freeform 21"/>
              <p:cNvSpPr>
                <a:spLocks/>
              </p:cNvSpPr>
              <p:nvPr/>
            </p:nvSpPr>
            <p:spPr bwMode="auto">
              <a:xfrm>
                <a:off x="7676" y="4977"/>
                <a:ext cx="31" cy="197"/>
              </a:xfrm>
              <a:custGeom>
                <a:avLst/>
                <a:gdLst/>
                <a:ahLst/>
                <a:cxnLst>
                  <a:cxn ang="0">
                    <a:pos x="11" y="36"/>
                  </a:cxn>
                  <a:cxn ang="0">
                    <a:pos x="31" y="68"/>
                  </a:cxn>
                  <a:cxn ang="0">
                    <a:pos x="17" y="197"/>
                  </a:cxn>
                  <a:cxn ang="0">
                    <a:pos x="0" y="0"/>
                  </a:cxn>
                  <a:cxn ang="0">
                    <a:pos x="19" y="16"/>
                  </a:cxn>
                  <a:cxn ang="0">
                    <a:pos x="10" y="33"/>
                  </a:cxn>
                  <a:cxn ang="0">
                    <a:pos x="10" y="34"/>
                  </a:cxn>
                  <a:cxn ang="0">
                    <a:pos x="11" y="36"/>
                  </a:cxn>
                </a:cxnLst>
                <a:rect l="0" t="0" r="r" b="b"/>
                <a:pathLst>
                  <a:path w="31" h="197">
                    <a:moveTo>
                      <a:pt x="11" y="36"/>
                    </a:moveTo>
                    <a:lnTo>
                      <a:pt x="31" y="68"/>
                    </a:lnTo>
                    <a:lnTo>
                      <a:pt x="17" y="197"/>
                    </a:lnTo>
                    <a:lnTo>
                      <a:pt x="0" y="0"/>
                    </a:lnTo>
                    <a:lnTo>
                      <a:pt x="19" y="16"/>
                    </a:lnTo>
                    <a:lnTo>
                      <a:pt x="10" y="33"/>
                    </a:lnTo>
                    <a:lnTo>
                      <a:pt x="10" y="34"/>
                    </a:lnTo>
                    <a:lnTo>
                      <a:pt x="11" y="36"/>
                    </a:lnTo>
                    <a:close/>
                  </a:path>
                </a:pathLst>
              </a:custGeom>
              <a:solidFill>
                <a:srgbClr val="E8E8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6" name="Freeform 22"/>
              <p:cNvSpPr>
                <a:spLocks/>
              </p:cNvSpPr>
              <p:nvPr/>
            </p:nvSpPr>
            <p:spPr bwMode="auto">
              <a:xfrm>
                <a:off x="7659" y="5191"/>
                <a:ext cx="87" cy="43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60" y="0"/>
                  </a:cxn>
                  <a:cxn ang="0">
                    <a:pos x="65" y="0"/>
                  </a:cxn>
                  <a:cxn ang="0">
                    <a:pos x="70" y="0"/>
                  </a:cxn>
                  <a:cxn ang="0">
                    <a:pos x="74" y="0"/>
                  </a:cxn>
                  <a:cxn ang="0">
                    <a:pos x="78" y="0"/>
                  </a:cxn>
                  <a:cxn ang="0">
                    <a:pos x="82" y="0"/>
                  </a:cxn>
                  <a:cxn ang="0">
                    <a:pos x="85" y="0"/>
                  </a:cxn>
                  <a:cxn ang="0">
                    <a:pos x="87" y="0"/>
                  </a:cxn>
                  <a:cxn ang="0">
                    <a:pos x="87" y="6"/>
                  </a:cxn>
                  <a:cxn ang="0">
                    <a:pos x="52" y="4"/>
                  </a:cxn>
                  <a:cxn ang="0">
                    <a:pos x="52" y="10"/>
                  </a:cxn>
                  <a:cxn ang="0">
                    <a:pos x="85" y="12"/>
                  </a:cxn>
                  <a:cxn ang="0">
                    <a:pos x="85" y="17"/>
                  </a:cxn>
                  <a:cxn ang="0">
                    <a:pos x="50" y="15"/>
                  </a:cxn>
                  <a:cxn ang="0">
                    <a:pos x="50" y="21"/>
                  </a:cxn>
                  <a:cxn ang="0">
                    <a:pos x="84" y="22"/>
                  </a:cxn>
                  <a:cxn ang="0">
                    <a:pos x="82" y="28"/>
                  </a:cxn>
                  <a:cxn ang="0">
                    <a:pos x="47" y="26"/>
                  </a:cxn>
                  <a:cxn ang="0">
                    <a:pos x="46" y="32"/>
                  </a:cxn>
                  <a:cxn ang="0">
                    <a:pos x="82" y="33"/>
                  </a:cxn>
                  <a:cxn ang="0">
                    <a:pos x="80" y="42"/>
                  </a:cxn>
                  <a:cxn ang="0">
                    <a:pos x="74" y="41"/>
                  </a:cxn>
                  <a:cxn ang="0">
                    <a:pos x="67" y="39"/>
                  </a:cxn>
                  <a:cxn ang="0">
                    <a:pos x="59" y="38"/>
                  </a:cxn>
                  <a:cxn ang="0">
                    <a:pos x="50" y="37"/>
                  </a:cxn>
                  <a:cxn ang="0">
                    <a:pos x="42" y="36"/>
                  </a:cxn>
                  <a:cxn ang="0">
                    <a:pos x="33" y="36"/>
                  </a:cxn>
                  <a:cxn ang="0">
                    <a:pos x="27" y="36"/>
                  </a:cxn>
                  <a:cxn ang="0">
                    <a:pos x="21" y="37"/>
                  </a:cxn>
                  <a:cxn ang="0">
                    <a:pos x="18" y="39"/>
                  </a:cxn>
                  <a:cxn ang="0">
                    <a:pos x="15" y="39"/>
                  </a:cxn>
                  <a:cxn ang="0">
                    <a:pos x="12" y="40"/>
                  </a:cxn>
                  <a:cxn ang="0">
                    <a:pos x="9" y="41"/>
                  </a:cxn>
                  <a:cxn ang="0">
                    <a:pos x="7" y="41"/>
                  </a:cxn>
                  <a:cxn ang="0">
                    <a:pos x="5" y="42"/>
                  </a:cxn>
                  <a:cxn ang="0">
                    <a:pos x="2" y="43"/>
                  </a:cxn>
                  <a:cxn ang="0">
                    <a:pos x="0" y="43"/>
                  </a:cxn>
                  <a:cxn ang="0">
                    <a:pos x="2" y="35"/>
                  </a:cxn>
                  <a:cxn ang="0">
                    <a:pos x="2" y="35"/>
                  </a:cxn>
                  <a:cxn ang="0">
                    <a:pos x="6" y="31"/>
                  </a:cxn>
                  <a:cxn ang="0">
                    <a:pos x="12" y="26"/>
                  </a:cxn>
                  <a:cxn ang="0">
                    <a:pos x="19" y="20"/>
                  </a:cxn>
                  <a:cxn ang="0">
                    <a:pos x="26" y="14"/>
                  </a:cxn>
                  <a:cxn ang="0">
                    <a:pos x="33" y="9"/>
                  </a:cxn>
                  <a:cxn ang="0">
                    <a:pos x="41" y="4"/>
                  </a:cxn>
                  <a:cxn ang="0">
                    <a:pos x="48" y="1"/>
                  </a:cxn>
                  <a:cxn ang="0">
                    <a:pos x="54" y="0"/>
                  </a:cxn>
                </a:cxnLst>
                <a:rect l="0" t="0" r="r" b="b"/>
                <a:pathLst>
                  <a:path w="87" h="43">
                    <a:moveTo>
                      <a:pt x="54" y="0"/>
                    </a:moveTo>
                    <a:lnTo>
                      <a:pt x="60" y="0"/>
                    </a:lnTo>
                    <a:lnTo>
                      <a:pt x="65" y="0"/>
                    </a:lnTo>
                    <a:lnTo>
                      <a:pt x="70" y="0"/>
                    </a:lnTo>
                    <a:lnTo>
                      <a:pt x="74" y="0"/>
                    </a:lnTo>
                    <a:lnTo>
                      <a:pt x="78" y="0"/>
                    </a:lnTo>
                    <a:lnTo>
                      <a:pt x="82" y="0"/>
                    </a:lnTo>
                    <a:lnTo>
                      <a:pt x="85" y="0"/>
                    </a:lnTo>
                    <a:lnTo>
                      <a:pt x="87" y="0"/>
                    </a:lnTo>
                    <a:lnTo>
                      <a:pt x="87" y="6"/>
                    </a:lnTo>
                    <a:lnTo>
                      <a:pt x="52" y="4"/>
                    </a:lnTo>
                    <a:lnTo>
                      <a:pt x="52" y="10"/>
                    </a:lnTo>
                    <a:lnTo>
                      <a:pt x="85" y="12"/>
                    </a:lnTo>
                    <a:lnTo>
                      <a:pt x="85" y="17"/>
                    </a:lnTo>
                    <a:lnTo>
                      <a:pt x="50" y="15"/>
                    </a:lnTo>
                    <a:lnTo>
                      <a:pt x="50" y="21"/>
                    </a:lnTo>
                    <a:lnTo>
                      <a:pt x="84" y="22"/>
                    </a:lnTo>
                    <a:lnTo>
                      <a:pt x="82" y="28"/>
                    </a:lnTo>
                    <a:lnTo>
                      <a:pt x="47" y="26"/>
                    </a:lnTo>
                    <a:lnTo>
                      <a:pt x="46" y="32"/>
                    </a:lnTo>
                    <a:lnTo>
                      <a:pt x="82" y="33"/>
                    </a:lnTo>
                    <a:lnTo>
                      <a:pt x="80" y="42"/>
                    </a:lnTo>
                    <a:lnTo>
                      <a:pt x="74" y="41"/>
                    </a:lnTo>
                    <a:lnTo>
                      <a:pt x="67" y="39"/>
                    </a:lnTo>
                    <a:lnTo>
                      <a:pt x="59" y="38"/>
                    </a:lnTo>
                    <a:lnTo>
                      <a:pt x="50" y="37"/>
                    </a:lnTo>
                    <a:lnTo>
                      <a:pt x="42" y="36"/>
                    </a:lnTo>
                    <a:lnTo>
                      <a:pt x="33" y="36"/>
                    </a:lnTo>
                    <a:lnTo>
                      <a:pt x="27" y="36"/>
                    </a:lnTo>
                    <a:lnTo>
                      <a:pt x="21" y="37"/>
                    </a:lnTo>
                    <a:lnTo>
                      <a:pt x="18" y="39"/>
                    </a:lnTo>
                    <a:lnTo>
                      <a:pt x="15" y="39"/>
                    </a:lnTo>
                    <a:lnTo>
                      <a:pt x="12" y="40"/>
                    </a:lnTo>
                    <a:lnTo>
                      <a:pt x="9" y="41"/>
                    </a:lnTo>
                    <a:lnTo>
                      <a:pt x="7" y="41"/>
                    </a:lnTo>
                    <a:lnTo>
                      <a:pt x="5" y="42"/>
                    </a:lnTo>
                    <a:lnTo>
                      <a:pt x="2" y="43"/>
                    </a:lnTo>
                    <a:lnTo>
                      <a:pt x="0" y="43"/>
                    </a:lnTo>
                    <a:lnTo>
                      <a:pt x="2" y="35"/>
                    </a:lnTo>
                    <a:lnTo>
                      <a:pt x="2" y="35"/>
                    </a:lnTo>
                    <a:lnTo>
                      <a:pt x="6" y="31"/>
                    </a:lnTo>
                    <a:lnTo>
                      <a:pt x="12" y="26"/>
                    </a:lnTo>
                    <a:lnTo>
                      <a:pt x="19" y="20"/>
                    </a:lnTo>
                    <a:lnTo>
                      <a:pt x="26" y="14"/>
                    </a:lnTo>
                    <a:lnTo>
                      <a:pt x="33" y="9"/>
                    </a:lnTo>
                    <a:lnTo>
                      <a:pt x="41" y="4"/>
                    </a:lnTo>
                    <a:lnTo>
                      <a:pt x="48" y="1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F2BFB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7" name="Freeform 23"/>
              <p:cNvSpPr>
                <a:spLocks/>
              </p:cNvSpPr>
              <p:nvPr/>
            </p:nvSpPr>
            <p:spPr bwMode="auto">
              <a:xfrm>
                <a:off x="7647" y="5252"/>
                <a:ext cx="35" cy="8"/>
              </a:xfrm>
              <a:custGeom>
                <a:avLst/>
                <a:gdLst/>
                <a:ahLst/>
                <a:cxnLst>
                  <a:cxn ang="0">
                    <a:pos x="33" y="4"/>
                  </a:cxn>
                  <a:cxn ang="0">
                    <a:pos x="0" y="8"/>
                  </a:cxn>
                  <a:cxn ang="0">
                    <a:pos x="0" y="4"/>
                  </a:cxn>
                  <a:cxn ang="0">
                    <a:pos x="35" y="0"/>
                  </a:cxn>
                  <a:cxn ang="0">
                    <a:pos x="33" y="4"/>
                  </a:cxn>
                </a:cxnLst>
                <a:rect l="0" t="0" r="r" b="b"/>
                <a:pathLst>
                  <a:path w="35" h="8">
                    <a:moveTo>
                      <a:pt x="33" y="4"/>
                    </a:moveTo>
                    <a:lnTo>
                      <a:pt x="0" y="8"/>
                    </a:lnTo>
                    <a:lnTo>
                      <a:pt x="0" y="4"/>
                    </a:lnTo>
                    <a:lnTo>
                      <a:pt x="35" y="0"/>
                    </a:lnTo>
                    <a:lnTo>
                      <a:pt x="33" y="4"/>
                    </a:lnTo>
                    <a:close/>
                  </a:path>
                </a:pathLst>
              </a:custGeom>
              <a:solidFill>
                <a:srgbClr val="87C4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8" name="Freeform 24"/>
              <p:cNvSpPr>
                <a:spLocks/>
              </p:cNvSpPr>
              <p:nvPr/>
            </p:nvSpPr>
            <p:spPr bwMode="auto">
              <a:xfrm>
                <a:off x="7647" y="5236"/>
                <a:ext cx="41" cy="14"/>
              </a:xfrm>
              <a:custGeom>
                <a:avLst/>
                <a:gdLst/>
                <a:ahLst/>
                <a:cxnLst>
                  <a:cxn ang="0">
                    <a:pos x="37" y="10"/>
                  </a:cxn>
                  <a:cxn ang="0">
                    <a:pos x="0" y="14"/>
                  </a:cxn>
                  <a:cxn ang="0">
                    <a:pos x="0" y="7"/>
                  </a:cxn>
                  <a:cxn ang="0">
                    <a:pos x="2" y="7"/>
                  </a:cxn>
                  <a:cxn ang="0">
                    <a:pos x="4" y="7"/>
                  </a:cxn>
                  <a:cxn ang="0">
                    <a:pos x="5" y="7"/>
                  </a:cxn>
                  <a:cxn ang="0">
                    <a:pos x="5" y="7"/>
                  </a:cxn>
                  <a:cxn ang="0">
                    <a:pos x="9" y="7"/>
                  </a:cxn>
                  <a:cxn ang="0">
                    <a:pos x="10" y="7"/>
                  </a:cxn>
                  <a:cxn ang="0">
                    <a:pos x="12" y="7"/>
                  </a:cxn>
                  <a:cxn ang="0">
                    <a:pos x="15" y="6"/>
                  </a:cxn>
                  <a:cxn ang="0">
                    <a:pos x="18" y="5"/>
                  </a:cxn>
                  <a:cxn ang="0">
                    <a:pos x="21" y="5"/>
                  </a:cxn>
                  <a:cxn ang="0">
                    <a:pos x="25" y="4"/>
                  </a:cxn>
                  <a:cxn ang="0">
                    <a:pos x="29" y="3"/>
                  </a:cxn>
                  <a:cxn ang="0">
                    <a:pos x="32" y="2"/>
                  </a:cxn>
                  <a:cxn ang="0">
                    <a:pos x="36" y="1"/>
                  </a:cxn>
                  <a:cxn ang="0">
                    <a:pos x="37" y="0"/>
                  </a:cxn>
                  <a:cxn ang="0">
                    <a:pos x="38" y="0"/>
                  </a:cxn>
                  <a:cxn ang="0">
                    <a:pos x="39" y="0"/>
                  </a:cxn>
                  <a:cxn ang="0">
                    <a:pos x="41" y="0"/>
                  </a:cxn>
                  <a:cxn ang="0">
                    <a:pos x="37" y="10"/>
                  </a:cxn>
                </a:cxnLst>
                <a:rect l="0" t="0" r="r" b="b"/>
                <a:pathLst>
                  <a:path w="41" h="14">
                    <a:moveTo>
                      <a:pt x="37" y="10"/>
                    </a:moveTo>
                    <a:lnTo>
                      <a:pt x="0" y="14"/>
                    </a:lnTo>
                    <a:lnTo>
                      <a:pt x="0" y="7"/>
                    </a:lnTo>
                    <a:lnTo>
                      <a:pt x="2" y="7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9" y="7"/>
                    </a:lnTo>
                    <a:lnTo>
                      <a:pt x="10" y="7"/>
                    </a:lnTo>
                    <a:lnTo>
                      <a:pt x="12" y="7"/>
                    </a:lnTo>
                    <a:lnTo>
                      <a:pt x="15" y="6"/>
                    </a:lnTo>
                    <a:lnTo>
                      <a:pt x="18" y="5"/>
                    </a:lnTo>
                    <a:lnTo>
                      <a:pt x="21" y="5"/>
                    </a:lnTo>
                    <a:lnTo>
                      <a:pt x="25" y="4"/>
                    </a:lnTo>
                    <a:lnTo>
                      <a:pt x="29" y="3"/>
                    </a:lnTo>
                    <a:lnTo>
                      <a:pt x="32" y="2"/>
                    </a:lnTo>
                    <a:lnTo>
                      <a:pt x="36" y="1"/>
                    </a:lnTo>
                    <a:lnTo>
                      <a:pt x="37" y="0"/>
                    </a:lnTo>
                    <a:lnTo>
                      <a:pt x="38" y="0"/>
                    </a:lnTo>
                    <a:lnTo>
                      <a:pt x="39" y="0"/>
                    </a:lnTo>
                    <a:lnTo>
                      <a:pt x="41" y="0"/>
                    </a:lnTo>
                    <a:lnTo>
                      <a:pt x="37" y="1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49" name="Freeform 25"/>
              <p:cNvSpPr>
                <a:spLocks/>
              </p:cNvSpPr>
              <p:nvPr/>
            </p:nvSpPr>
            <p:spPr bwMode="auto">
              <a:xfrm>
                <a:off x="7603" y="4956"/>
                <a:ext cx="67" cy="25"/>
              </a:xfrm>
              <a:custGeom>
                <a:avLst/>
                <a:gdLst/>
                <a:ahLst/>
                <a:cxnLst>
                  <a:cxn ang="0">
                    <a:pos x="30" y="4"/>
                  </a:cxn>
                  <a:cxn ang="0">
                    <a:pos x="30" y="3"/>
                  </a:cxn>
                  <a:cxn ang="0">
                    <a:pos x="30" y="3"/>
                  </a:cxn>
                  <a:cxn ang="0">
                    <a:pos x="30" y="3"/>
                  </a:cxn>
                  <a:cxn ang="0">
                    <a:pos x="30" y="2"/>
                  </a:cxn>
                  <a:cxn ang="0">
                    <a:pos x="34" y="3"/>
                  </a:cxn>
                  <a:cxn ang="0">
                    <a:pos x="37" y="3"/>
                  </a:cxn>
                  <a:cxn ang="0">
                    <a:pos x="40" y="3"/>
                  </a:cxn>
                  <a:cxn ang="0">
                    <a:pos x="43" y="3"/>
                  </a:cxn>
                  <a:cxn ang="0">
                    <a:pos x="47" y="3"/>
                  </a:cxn>
                  <a:cxn ang="0">
                    <a:pos x="50" y="3"/>
                  </a:cxn>
                  <a:cxn ang="0">
                    <a:pos x="54" y="3"/>
                  </a:cxn>
                  <a:cxn ang="0">
                    <a:pos x="57" y="2"/>
                  </a:cxn>
                  <a:cxn ang="0">
                    <a:pos x="60" y="2"/>
                  </a:cxn>
                  <a:cxn ang="0">
                    <a:pos x="63" y="2"/>
                  </a:cxn>
                  <a:cxn ang="0">
                    <a:pos x="65" y="2"/>
                  </a:cxn>
                  <a:cxn ang="0">
                    <a:pos x="67" y="2"/>
                  </a:cxn>
                  <a:cxn ang="0">
                    <a:pos x="63" y="23"/>
                  </a:cxn>
                  <a:cxn ang="0">
                    <a:pos x="60" y="24"/>
                  </a:cxn>
                  <a:cxn ang="0">
                    <a:pos x="57" y="25"/>
                  </a:cxn>
                  <a:cxn ang="0">
                    <a:pos x="53" y="25"/>
                  </a:cxn>
                  <a:cxn ang="0">
                    <a:pos x="50" y="24"/>
                  </a:cxn>
                  <a:cxn ang="0">
                    <a:pos x="46" y="21"/>
                  </a:cxn>
                  <a:cxn ang="0">
                    <a:pos x="43" y="18"/>
                  </a:cxn>
                  <a:cxn ang="0">
                    <a:pos x="42" y="16"/>
                  </a:cxn>
                  <a:cxn ang="0">
                    <a:pos x="42" y="16"/>
                  </a:cxn>
                  <a:cxn ang="0">
                    <a:pos x="38" y="6"/>
                  </a:cxn>
                  <a:cxn ang="0">
                    <a:pos x="38" y="7"/>
                  </a:cxn>
                  <a:cxn ang="0">
                    <a:pos x="36" y="10"/>
                  </a:cxn>
                  <a:cxn ang="0">
                    <a:pos x="34" y="14"/>
                  </a:cxn>
                  <a:cxn ang="0">
                    <a:pos x="34" y="15"/>
                  </a:cxn>
                  <a:cxn ang="0">
                    <a:pos x="33" y="16"/>
                  </a:cxn>
                  <a:cxn ang="0">
                    <a:pos x="31" y="18"/>
                  </a:cxn>
                  <a:cxn ang="0">
                    <a:pos x="27" y="20"/>
                  </a:cxn>
                  <a:cxn ang="0">
                    <a:pos x="21" y="21"/>
                  </a:cxn>
                  <a:cxn ang="0">
                    <a:pos x="17" y="21"/>
                  </a:cxn>
                  <a:cxn ang="0">
                    <a:pos x="13" y="21"/>
                  </a:cxn>
                  <a:cxn ang="0">
                    <a:pos x="10" y="21"/>
                  </a:cxn>
                  <a:cxn ang="0">
                    <a:pos x="6" y="21"/>
                  </a:cxn>
                  <a:cxn ang="0">
                    <a:pos x="4" y="14"/>
                  </a:cxn>
                  <a:cxn ang="0">
                    <a:pos x="3" y="8"/>
                  </a:cxn>
                  <a:cxn ang="0">
                    <a:pos x="1" y="4"/>
                  </a:cxn>
                  <a:cxn ang="0">
                    <a:pos x="0" y="0"/>
                  </a:cxn>
                  <a:cxn ang="0">
                    <a:pos x="2" y="0"/>
                  </a:cxn>
                  <a:cxn ang="0">
                    <a:pos x="6" y="0"/>
                  </a:cxn>
                  <a:cxn ang="0">
                    <a:pos x="9" y="0"/>
                  </a:cxn>
                  <a:cxn ang="0">
                    <a:pos x="13" y="1"/>
                  </a:cxn>
                  <a:cxn ang="0">
                    <a:pos x="16" y="2"/>
                  </a:cxn>
                  <a:cxn ang="0">
                    <a:pos x="20" y="2"/>
                  </a:cxn>
                  <a:cxn ang="0">
                    <a:pos x="24" y="2"/>
                  </a:cxn>
                  <a:cxn ang="0">
                    <a:pos x="28" y="2"/>
                  </a:cxn>
                  <a:cxn ang="0">
                    <a:pos x="30" y="4"/>
                  </a:cxn>
                </a:cxnLst>
                <a:rect l="0" t="0" r="r" b="b"/>
                <a:pathLst>
                  <a:path w="67" h="25">
                    <a:moveTo>
                      <a:pt x="30" y="4"/>
                    </a:moveTo>
                    <a:lnTo>
                      <a:pt x="30" y="3"/>
                    </a:lnTo>
                    <a:lnTo>
                      <a:pt x="30" y="3"/>
                    </a:lnTo>
                    <a:lnTo>
                      <a:pt x="30" y="3"/>
                    </a:lnTo>
                    <a:lnTo>
                      <a:pt x="30" y="2"/>
                    </a:lnTo>
                    <a:lnTo>
                      <a:pt x="34" y="3"/>
                    </a:lnTo>
                    <a:lnTo>
                      <a:pt x="37" y="3"/>
                    </a:lnTo>
                    <a:lnTo>
                      <a:pt x="40" y="3"/>
                    </a:lnTo>
                    <a:lnTo>
                      <a:pt x="43" y="3"/>
                    </a:lnTo>
                    <a:lnTo>
                      <a:pt x="47" y="3"/>
                    </a:lnTo>
                    <a:lnTo>
                      <a:pt x="50" y="3"/>
                    </a:lnTo>
                    <a:lnTo>
                      <a:pt x="54" y="3"/>
                    </a:lnTo>
                    <a:lnTo>
                      <a:pt x="57" y="2"/>
                    </a:lnTo>
                    <a:lnTo>
                      <a:pt x="60" y="2"/>
                    </a:lnTo>
                    <a:lnTo>
                      <a:pt x="63" y="2"/>
                    </a:lnTo>
                    <a:lnTo>
                      <a:pt x="65" y="2"/>
                    </a:lnTo>
                    <a:lnTo>
                      <a:pt x="67" y="2"/>
                    </a:lnTo>
                    <a:lnTo>
                      <a:pt x="63" y="23"/>
                    </a:lnTo>
                    <a:lnTo>
                      <a:pt x="60" y="24"/>
                    </a:lnTo>
                    <a:lnTo>
                      <a:pt x="57" y="25"/>
                    </a:lnTo>
                    <a:lnTo>
                      <a:pt x="53" y="25"/>
                    </a:lnTo>
                    <a:lnTo>
                      <a:pt x="50" y="24"/>
                    </a:lnTo>
                    <a:lnTo>
                      <a:pt x="46" y="21"/>
                    </a:lnTo>
                    <a:lnTo>
                      <a:pt x="43" y="18"/>
                    </a:lnTo>
                    <a:lnTo>
                      <a:pt x="42" y="16"/>
                    </a:lnTo>
                    <a:lnTo>
                      <a:pt x="42" y="16"/>
                    </a:lnTo>
                    <a:lnTo>
                      <a:pt x="38" y="6"/>
                    </a:lnTo>
                    <a:lnTo>
                      <a:pt x="38" y="7"/>
                    </a:lnTo>
                    <a:lnTo>
                      <a:pt x="36" y="10"/>
                    </a:lnTo>
                    <a:lnTo>
                      <a:pt x="34" y="14"/>
                    </a:lnTo>
                    <a:lnTo>
                      <a:pt x="34" y="15"/>
                    </a:lnTo>
                    <a:lnTo>
                      <a:pt x="33" y="16"/>
                    </a:lnTo>
                    <a:lnTo>
                      <a:pt x="31" y="18"/>
                    </a:lnTo>
                    <a:lnTo>
                      <a:pt x="27" y="20"/>
                    </a:lnTo>
                    <a:lnTo>
                      <a:pt x="21" y="21"/>
                    </a:lnTo>
                    <a:lnTo>
                      <a:pt x="17" y="21"/>
                    </a:lnTo>
                    <a:lnTo>
                      <a:pt x="13" y="21"/>
                    </a:lnTo>
                    <a:lnTo>
                      <a:pt x="10" y="21"/>
                    </a:lnTo>
                    <a:lnTo>
                      <a:pt x="6" y="21"/>
                    </a:lnTo>
                    <a:lnTo>
                      <a:pt x="4" y="14"/>
                    </a:lnTo>
                    <a:lnTo>
                      <a:pt x="3" y="8"/>
                    </a:lnTo>
                    <a:lnTo>
                      <a:pt x="1" y="4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3" y="1"/>
                    </a:lnTo>
                    <a:lnTo>
                      <a:pt x="16" y="2"/>
                    </a:lnTo>
                    <a:lnTo>
                      <a:pt x="20" y="2"/>
                    </a:lnTo>
                    <a:lnTo>
                      <a:pt x="24" y="2"/>
                    </a:lnTo>
                    <a:lnTo>
                      <a:pt x="28" y="2"/>
                    </a:lnTo>
                    <a:lnTo>
                      <a:pt x="30" y="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0" name="Freeform 26"/>
              <p:cNvSpPr>
                <a:spLocks/>
              </p:cNvSpPr>
              <p:nvPr/>
            </p:nvSpPr>
            <p:spPr bwMode="auto">
              <a:xfrm>
                <a:off x="7570" y="4960"/>
                <a:ext cx="36" cy="41"/>
              </a:xfrm>
              <a:custGeom>
                <a:avLst/>
                <a:gdLst/>
                <a:ahLst/>
                <a:cxnLst>
                  <a:cxn ang="0">
                    <a:pos x="31" y="23"/>
                  </a:cxn>
                  <a:cxn ang="0">
                    <a:pos x="31" y="25"/>
                  </a:cxn>
                  <a:cxn ang="0">
                    <a:pos x="31" y="25"/>
                  </a:cxn>
                  <a:cxn ang="0">
                    <a:pos x="31" y="25"/>
                  </a:cxn>
                  <a:cxn ang="0">
                    <a:pos x="31" y="25"/>
                  </a:cxn>
                  <a:cxn ang="0">
                    <a:pos x="31" y="25"/>
                  </a:cxn>
                  <a:cxn ang="0">
                    <a:pos x="32" y="29"/>
                  </a:cxn>
                  <a:cxn ang="0">
                    <a:pos x="33" y="33"/>
                  </a:cxn>
                  <a:cxn ang="0">
                    <a:pos x="35" y="37"/>
                  </a:cxn>
                  <a:cxn ang="0">
                    <a:pos x="36" y="41"/>
                  </a:cxn>
                  <a:cxn ang="0">
                    <a:pos x="35" y="41"/>
                  </a:cxn>
                  <a:cxn ang="0">
                    <a:pos x="0" y="24"/>
                  </a:cxn>
                  <a:cxn ang="0">
                    <a:pos x="23" y="0"/>
                  </a:cxn>
                  <a:cxn ang="0">
                    <a:pos x="25" y="4"/>
                  </a:cxn>
                  <a:cxn ang="0">
                    <a:pos x="26" y="10"/>
                  </a:cxn>
                  <a:cxn ang="0">
                    <a:pos x="28" y="16"/>
                  </a:cxn>
                  <a:cxn ang="0">
                    <a:pos x="31" y="23"/>
                  </a:cxn>
                </a:cxnLst>
                <a:rect l="0" t="0" r="r" b="b"/>
                <a:pathLst>
                  <a:path w="36" h="41">
                    <a:moveTo>
                      <a:pt x="31" y="23"/>
                    </a:moveTo>
                    <a:lnTo>
                      <a:pt x="31" y="25"/>
                    </a:lnTo>
                    <a:lnTo>
                      <a:pt x="31" y="25"/>
                    </a:lnTo>
                    <a:lnTo>
                      <a:pt x="31" y="25"/>
                    </a:lnTo>
                    <a:lnTo>
                      <a:pt x="31" y="25"/>
                    </a:lnTo>
                    <a:lnTo>
                      <a:pt x="31" y="25"/>
                    </a:lnTo>
                    <a:lnTo>
                      <a:pt x="32" y="29"/>
                    </a:lnTo>
                    <a:lnTo>
                      <a:pt x="33" y="33"/>
                    </a:lnTo>
                    <a:lnTo>
                      <a:pt x="35" y="37"/>
                    </a:lnTo>
                    <a:lnTo>
                      <a:pt x="36" y="41"/>
                    </a:lnTo>
                    <a:lnTo>
                      <a:pt x="35" y="41"/>
                    </a:lnTo>
                    <a:lnTo>
                      <a:pt x="0" y="24"/>
                    </a:lnTo>
                    <a:lnTo>
                      <a:pt x="23" y="0"/>
                    </a:lnTo>
                    <a:lnTo>
                      <a:pt x="25" y="4"/>
                    </a:lnTo>
                    <a:lnTo>
                      <a:pt x="26" y="10"/>
                    </a:lnTo>
                    <a:lnTo>
                      <a:pt x="28" y="16"/>
                    </a:lnTo>
                    <a:lnTo>
                      <a:pt x="31" y="23"/>
                    </a:lnTo>
                    <a:close/>
                  </a:path>
                </a:pathLst>
              </a:custGeom>
              <a:solidFill>
                <a:srgbClr val="E8E8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1" name="Freeform 27"/>
              <p:cNvSpPr>
                <a:spLocks/>
              </p:cNvSpPr>
              <p:nvPr/>
            </p:nvSpPr>
            <p:spPr bwMode="auto">
              <a:xfrm>
                <a:off x="7578" y="5012"/>
                <a:ext cx="54" cy="139"/>
              </a:xfrm>
              <a:custGeom>
                <a:avLst/>
                <a:gdLst/>
                <a:ahLst/>
                <a:cxnLst>
                  <a:cxn ang="0">
                    <a:pos x="30" y="1"/>
                  </a:cxn>
                  <a:cxn ang="0">
                    <a:pos x="31" y="0"/>
                  </a:cxn>
                  <a:cxn ang="0">
                    <a:pos x="34" y="12"/>
                  </a:cxn>
                  <a:cxn ang="0">
                    <a:pos x="37" y="24"/>
                  </a:cxn>
                  <a:cxn ang="0">
                    <a:pos x="40" y="36"/>
                  </a:cxn>
                  <a:cxn ang="0">
                    <a:pos x="43" y="48"/>
                  </a:cxn>
                  <a:cxn ang="0">
                    <a:pos x="46" y="60"/>
                  </a:cxn>
                  <a:cxn ang="0">
                    <a:pos x="48" y="72"/>
                  </a:cxn>
                  <a:cxn ang="0">
                    <a:pos x="49" y="84"/>
                  </a:cxn>
                  <a:cxn ang="0">
                    <a:pos x="51" y="94"/>
                  </a:cxn>
                  <a:cxn ang="0">
                    <a:pos x="54" y="139"/>
                  </a:cxn>
                  <a:cxn ang="0">
                    <a:pos x="0" y="42"/>
                  </a:cxn>
                  <a:cxn ang="0">
                    <a:pos x="30" y="1"/>
                  </a:cxn>
                </a:cxnLst>
                <a:rect l="0" t="0" r="r" b="b"/>
                <a:pathLst>
                  <a:path w="54" h="139">
                    <a:moveTo>
                      <a:pt x="30" y="1"/>
                    </a:moveTo>
                    <a:lnTo>
                      <a:pt x="31" y="0"/>
                    </a:lnTo>
                    <a:lnTo>
                      <a:pt x="34" y="12"/>
                    </a:lnTo>
                    <a:lnTo>
                      <a:pt x="37" y="24"/>
                    </a:lnTo>
                    <a:lnTo>
                      <a:pt x="40" y="36"/>
                    </a:lnTo>
                    <a:lnTo>
                      <a:pt x="43" y="48"/>
                    </a:lnTo>
                    <a:lnTo>
                      <a:pt x="46" y="60"/>
                    </a:lnTo>
                    <a:lnTo>
                      <a:pt x="48" y="72"/>
                    </a:lnTo>
                    <a:lnTo>
                      <a:pt x="49" y="84"/>
                    </a:lnTo>
                    <a:lnTo>
                      <a:pt x="51" y="94"/>
                    </a:lnTo>
                    <a:lnTo>
                      <a:pt x="54" y="139"/>
                    </a:lnTo>
                    <a:lnTo>
                      <a:pt x="0" y="42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rgbClr val="E8E8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2" name="Freeform 28"/>
              <p:cNvSpPr>
                <a:spLocks/>
              </p:cNvSpPr>
              <p:nvPr/>
            </p:nvSpPr>
            <p:spPr bwMode="auto">
              <a:xfrm>
                <a:off x="7612" y="4981"/>
                <a:ext cx="75" cy="235"/>
              </a:xfrm>
              <a:custGeom>
                <a:avLst/>
                <a:gdLst/>
                <a:ahLst/>
                <a:cxnLst>
                  <a:cxn ang="0">
                    <a:pos x="33" y="232"/>
                  </a:cxn>
                  <a:cxn ang="0">
                    <a:pos x="26" y="128"/>
                  </a:cxn>
                  <a:cxn ang="0">
                    <a:pos x="25" y="113"/>
                  </a:cxn>
                  <a:cxn ang="0">
                    <a:pos x="22" y="97"/>
                  </a:cxn>
                  <a:cxn ang="0">
                    <a:pos x="19" y="82"/>
                  </a:cxn>
                  <a:cxn ang="0">
                    <a:pos x="16" y="65"/>
                  </a:cxn>
                  <a:cxn ang="0">
                    <a:pos x="12" y="49"/>
                  </a:cxn>
                  <a:cxn ang="0">
                    <a:pos x="8" y="33"/>
                  </a:cxn>
                  <a:cxn ang="0">
                    <a:pos x="4" y="19"/>
                  </a:cxn>
                  <a:cxn ang="0">
                    <a:pos x="0" y="5"/>
                  </a:cxn>
                  <a:cxn ang="0">
                    <a:pos x="3" y="6"/>
                  </a:cxn>
                  <a:cxn ang="0">
                    <a:pos x="6" y="6"/>
                  </a:cxn>
                  <a:cxn ang="0">
                    <a:pos x="9" y="6"/>
                  </a:cxn>
                  <a:cxn ang="0">
                    <a:pos x="12" y="6"/>
                  </a:cxn>
                  <a:cxn ang="0">
                    <a:pos x="17" y="5"/>
                  </a:cxn>
                  <a:cxn ang="0">
                    <a:pos x="22" y="4"/>
                  </a:cxn>
                  <a:cxn ang="0">
                    <a:pos x="26" y="2"/>
                  </a:cxn>
                  <a:cxn ang="0">
                    <a:pos x="29" y="0"/>
                  </a:cxn>
                  <a:cxn ang="0">
                    <a:pos x="30" y="1"/>
                  </a:cxn>
                  <a:cxn ang="0">
                    <a:pos x="31" y="3"/>
                  </a:cxn>
                  <a:cxn ang="0">
                    <a:pos x="33" y="4"/>
                  </a:cxn>
                  <a:cxn ang="0">
                    <a:pos x="35" y="6"/>
                  </a:cxn>
                  <a:cxn ang="0">
                    <a:pos x="38" y="8"/>
                  </a:cxn>
                  <a:cxn ang="0">
                    <a:pos x="42" y="9"/>
                  </a:cxn>
                  <a:cxn ang="0">
                    <a:pos x="46" y="10"/>
                  </a:cxn>
                  <a:cxn ang="0">
                    <a:pos x="49" y="9"/>
                  </a:cxn>
                  <a:cxn ang="0">
                    <a:pos x="52" y="8"/>
                  </a:cxn>
                  <a:cxn ang="0">
                    <a:pos x="56" y="8"/>
                  </a:cxn>
                  <a:cxn ang="0">
                    <a:pos x="58" y="6"/>
                  </a:cxn>
                  <a:cxn ang="0">
                    <a:pos x="60" y="6"/>
                  </a:cxn>
                  <a:cxn ang="0">
                    <a:pos x="75" y="212"/>
                  </a:cxn>
                  <a:cxn ang="0">
                    <a:pos x="70" y="214"/>
                  </a:cxn>
                  <a:cxn ang="0">
                    <a:pos x="66" y="218"/>
                  </a:cxn>
                  <a:cxn ang="0">
                    <a:pos x="62" y="221"/>
                  </a:cxn>
                  <a:cxn ang="0">
                    <a:pos x="58" y="224"/>
                  </a:cxn>
                  <a:cxn ang="0">
                    <a:pos x="55" y="227"/>
                  </a:cxn>
                  <a:cxn ang="0">
                    <a:pos x="52" y="230"/>
                  </a:cxn>
                  <a:cxn ang="0">
                    <a:pos x="49" y="233"/>
                  </a:cxn>
                  <a:cxn ang="0">
                    <a:pos x="46" y="235"/>
                  </a:cxn>
                  <a:cxn ang="0">
                    <a:pos x="46" y="235"/>
                  </a:cxn>
                  <a:cxn ang="0">
                    <a:pos x="43" y="234"/>
                  </a:cxn>
                  <a:cxn ang="0">
                    <a:pos x="40" y="233"/>
                  </a:cxn>
                  <a:cxn ang="0">
                    <a:pos x="36" y="233"/>
                  </a:cxn>
                  <a:cxn ang="0">
                    <a:pos x="33" y="232"/>
                  </a:cxn>
                </a:cxnLst>
                <a:rect l="0" t="0" r="r" b="b"/>
                <a:pathLst>
                  <a:path w="75" h="235">
                    <a:moveTo>
                      <a:pt x="33" y="232"/>
                    </a:moveTo>
                    <a:lnTo>
                      <a:pt x="26" y="128"/>
                    </a:lnTo>
                    <a:lnTo>
                      <a:pt x="25" y="113"/>
                    </a:lnTo>
                    <a:lnTo>
                      <a:pt x="22" y="97"/>
                    </a:lnTo>
                    <a:lnTo>
                      <a:pt x="19" y="82"/>
                    </a:lnTo>
                    <a:lnTo>
                      <a:pt x="16" y="65"/>
                    </a:lnTo>
                    <a:lnTo>
                      <a:pt x="12" y="49"/>
                    </a:lnTo>
                    <a:lnTo>
                      <a:pt x="8" y="33"/>
                    </a:lnTo>
                    <a:lnTo>
                      <a:pt x="4" y="19"/>
                    </a:lnTo>
                    <a:lnTo>
                      <a:pt x="0" y="5"/>
                    </a:lnTo>
                    <a:lnTo>
                      <a:pt x="3" y="6"/>
                    </a:lnTo>
                    <a:lnTo>
                      <a:pt x="6" y="6"/>
                    </a:lnTo>
                    <a:lnTo>
                      <a:pt x="9" y="6"/>
                    </a:lnTo>
                    <a:lnTo>
                      <a:pt x="12" y="6"/>
                    </a:lnTo>
                    <a:lnTo>
                      <a:pt x="17" y="5"/>
                    </a:lnTo>
                    <a:lnTo>
                      <a:pt x="22" y="4"/>
                    </a:lnTo>
                    <a:lnTo>
                      <a:pt x="26" y="2"/>
                    </a:lnTo>
                    <a:lnTo>
                      <a:pt x="29" y="0"/>
                    </a:lnTo>
                    <a:lnTo>
                      <a:pt x="30" y="1"/>
                    </a:lnTo>
                    <a:lnTo>
                      <a:pt x="31" y="3"/>
                    </a:lnTo>
                    <a:lnTo>
                      <a:pt x="33" y="4"/>
                    </a:lnTo>
                    <a:lnTo>
                      <a:pt x="35" y="6"/>
                    </a:lnTo>
                    <a:lnTo>
                      <a:pt x="38" y="8"/>
                    </a:lnTo>
                    <a:lnTo>
                      <a:pt x="42" y="9"/>
                    </a:lnTo>
                    <a:lnTo>
                      <a:pt x="46" y="10"/>
                    </a:lnTo>
                    <a:lnTo>
                      <a:pt x="49" y="9"/>
                    </a:lnTo>
                    <a:lnTo>
                      <a:pt x="52" y="8"/>
                    </a:lnTo>
                    <a:lnTo>
                      <a:pt x="56" y="8"/>
                    </a:lnTo>
                    <a:lnTo>
                      <a:pt x="58" y="6"/>
                    </a:lnTo>
                    <a:lnTo>
                      <a:pt x="60" y="6"/>
                    </a:lnTo>
                    <a:lnTo>
                      <a:pt x="75" y="212"/>
                    </a:lnTo>
                    <a:lnTo>
                      <a:pt x="70" y="214"/>
                    </a:lnTo>
                    <a:lnTo>
                      <a:pt x="66" y="218"/>
                    </a:lnTo>
                    <a:lnTo>
                      <a:pt x="62" y="221"/>
                    </a:lnTo>
                    <a:lnTo>
                      <a:pt x="58" y="224"/>
                    </a:lnTo>
                    <a:lnTo>
                      <a:pt x="55" y="227"/>
                    </a:lnTo>
                    <a:lnTo>
                      <a:pt x="52" y="230"/>
                    </a:lnTo>
                    <a:lnTo>
                      <a:pt x="49" y="233"/>
                    </a:lnTo>
                    <a:lnTo>
                      <a:pt x="46" y="235"/>
                    </a:lnTo>
                    <a:lnTo>
                      <a:pt x="46" y="235"/>
                    </a:lnTo>
                    <a:lnTo>
                      <a:pt x="43" y="234"/>
                    </a:lnTo>
                    <a:lnTo>
                      <a:pt x="40" y="233"/>
                    </a:lnTo>
                    <a:lnTo>
                      <a:pt x="36" y="233"/>
                    </a:lnTo>
                    <a:lnTo>
                      <a:pt x="33" y="23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3" name="Freeform 29"/>
              <p:cNvSpPr>
                <a:spLocks/>
              </p:cNvSpPr>
              <p:nvPr/>
            </p:nvSpPr>
            <p:spPr bwMode="auto">
              <a:xfrm>
                <a:off x="7671" y="4643"/>
                <a:ext cx="108" cy="166"/>
              </a:xfrm>
              <a:custGeom>
                <a:avLst/>
                <a:gdLst/>
                <a:ahLst/>
                <a:cxnLst>
                  <a:cxn ang="0">
                    <a:pos x="36" y="16"/>
                  </a:cxn>
                  <a:cxn ang="0">
                    <a:pos x="51" y="26"/>
                  </a:cxn>
                  <a:cxn ang="0">
                    <a:pos x="65" y="31"/>
                  </a:cxn>
                  <a:cxn ang="0">
                    <a:pos x="74" y="37"/>
                  </a:cxn>
                  <a:cxn ang="0">
                    <a:pos x="81" y="47"/>
                  </a:cxn>
                  <a:cxn ang="0">
                    <a:pos x="89" y="59"/>
                  </a:cxn>
                  <a:cxn ang="0">
                    <a:pos x="97" y="65"/>
                  </a:cxn>
                  <a:cxn ang="0">
                    <a:pos x="103" y="69"/>
                  </a:cxn>
                  <a:cxn ang="0">
                    <a:pos x="108" y="94"/>
                  </a:cxn>
                  <a:cxn ang="0">
                    <a:pos x="96" y="136"/>
                  </a:cxn>
                  <a:cxn ang="0">
                    <a:pos x="87" y="154"/>
                  </a:cxn>
                  <a:cxn ang="0">
                    <a:pos x="78" y="164"/>
                  </a:cxn>
                  <a:cxn ang="0">
                    <a:pos x="72" y="162"/>
                  </a:cxn>
                  <a:cxn ang="0">
                    <a:pos x="80" y="146"/>
                  </a:cxn>
                  <a:cxn ang="0">
                    <a:pos x="89" y="121"/>
                  </a:cxn>
                  <a:cxn ang="0">
                    <a:pos x="94" y="88"/>
                  </a:cxn>
                  <a:cxn ang="0">
                    <a:pos x="87" y="80"/>
                  </a:cxn>
                  <a:cxn ang="0">
                    <a:pos x="89" y="90"/>
                  </a:cxn>
                  <a:cxn ang="0">
                    <a:pos x="84" y="120"/>
                  </a:cxn>
                  <a:cxn ang="0">
                    <a:pos x="75" y="144"/>
                  </a:cxn>
                  <a:cxn ang="0">
                    <a:pos x="67" y="160"/>
                  </a:cxn>
                  <a:cxn ang="0">
                    <a:pos x="61" y="156"/>
                  </a:cxn>
                  <a:cxn ang="0">
                    <a:pos x="69" y="140"/>
                  </a:cxn>
                  <a:cxn ang="0">
                    <a:pos x="78" y="117"/>
                  </a:cxn>
                  <a:cxn ang="0">
                    <a:pos x="83" y="84"/>
                  </a:cxn>
                  <a:cxn ang="0">
                    <a:pos x="75" y="76"/>
                  </a:cxn>
                  <a:cxn ang="0">
                    <a:pos x="77" y="85"/>
                  </a:cxn>
                  <a:cxn ang="0">
                    <a:pos x="73" y="115"/>
                  </a:cxn>
                  <a:cxn ang="0">
                    <a:pos x="64" y="138"/>
                  </a:cxn>
                  <a:cxn ang="0">
                    <a:pos x="56" y="154"/>
                  </a:cxn>
                  <a:cxn ang="0">
                    <a:pos x="48" y="150"/>
                  </a:cxn>
                  <a:cxn ang="0">
                    <a:pos x="56" y="133"/>
                  </a:cxn>
                  <a:cxn ang="0">
                    <a:pos x="65" y="111"/>
                  </a:cxn>
                  <a:cxn ang="0">
                    <a:pos x="69" y="79"/>
                  </a:cxn>
                  <a:cxn ang="0">
                    <a:pos x="62" y="71"/>
                  </a:cxn>
                  <a:cxn ang="0">
                    <a:pos x="64" y="80"/>
                  </a:cxn>
                  <a:cxn ang="0">
                    <a:pos x="60" y="110"/>
                  </a:cxn>
                  <a:cxn ang="0">
                    <a:pos x="51" y="131"/>
                  </a:cxn>
                  <a:cxn ang="0">
                    <a:pos x="43" y="148"/>
                  </a:cxn>
                  <a:cxn ang="0">
                    <a:pos x="39" y="141"/>
                  </a:cxn>
                  <a:cxn ang="0">
                    <a:pos x="52" y="106"/>
                  </a:cxn>
                  <a:cxn ang="0">
                    <a:pos x="54" y="67"/>
                  </a:cxn>
                  <a:cxn ang="0">
                    <a:pos x="38" y="38"/>
                  </a:cxn>
                  <a:cxn ang="0">
                    <a:pos x="17" y="16"/>
                  </a:cxn>
                  <a:cxn ang="0">
                    <a:pos x="0" y="1"/>
                  </a:cxn>
                  <a:cxn ang="0">
                    <a:pos x="9" y="0"/>
                  </a:cxn>
                  <a:cxn ang="0">
                    <a:pos x="19" y="2"/>
                  </a:cxn>
                </a:cxnLst>
                <a:rect l="0" t="0" r="r" b="b"/>
                <a:pathLst>
                  <a:path w="108" h="166">
                    <a:moveTo>
                      <a:pt x="25" y="6"/>
                    </a:moveTo>
                    <a:lnTo>
                      <a:pt x="30" y="11"/>
                    </a:lnTo>
                    <a:lnTo>
                      <a:pt x="36" y="16"/>
                    </a:lnTo>
                    <a:lnTo>
                      <a:pt x="41" y="20"/>
                    </a:lnTo>
                    <a:lnTo>
                      <a:pt x="46" y="23"/>
                    </a:lnTo>
                    <a:lnTo>
                      <a:pt x="51" y="26"/>
                    </a:lnTo>
                    <a:lnTo>
                      <a:pt x="56" y="28"/>
                    </a:lnTo>
                    <a:lnTo>
                      <a:pt x="60" y="30"/>
                    </a:lnTo>
                    <a:lnTo>
                      <a:pt x="65" y="31"/>
                    </a:lnTo>
                    <a:lnTo>
                      <a:pt x="68" y="32"/>
                    </a:lnTo>
                    <a:lnTo>
                      <a:pt x="72" y="34"/>
                    </a:lnTo>
                    <a:lnTo>
                      <a:pt x="74" y="37"/>
                    </a:lnTo>
                    <a:lnTo>
                      <a:pt x="77" y="42"/>
                    </a:lnTo>
                    <a:lnTo>
                      <a:pt x="79" y="45"/>
                    </a:lnTo>
                    <a:lnTo>
                      <a:pt x="81" y="47"/>
                    </a:lnTo>
                    <a:lnTo>
                      <a:pt x="83" y="51"/>
                    </a:lnTo>
                    <a:lnTo>
                      <a:pt x="85" y="54"/>
                    </a:lnTo>
                    <a:lnTo>
                      <a:pt x="89" y="59"/>
                    </a:lnTo>
                    <a:lnTo>
                      <a:pt x="93" y="61"/>
                    </a:lnTo>
                    <a:lnTo>
                      <a:pt x="95" y="63"/>
                    </a:lnTo>
                    <a:lnTo>
                      <a:pt x="97" y="65"/>
                    </a:lnTo>
                    <a:lnTo>
                      <a:pt x="99" y="66"/>
                    </a:lnTo>
                    <a:lnTo>
                      <a:pt x="101" y="67"/>
                    </a:lnTo>
                    <a:lnTo>
                      <a:pt x="103" y="69"/>
                    </a:lnTo>
                    <a:lnTo>
                      <a:pt x="105" y="73"/>
                    </a:lnTo>
                    <a:lnTo>
                      <a:pt x="108" y="83"/>
                    </a:lnTo>
                    <a:lnTo>
                      <a:pt x="108" y="94"/>
                    </a:lnTo>
                    <a:lnTo>
                      <a:pt x="105" y="109"/>
                    </a:lnTo>
                    <a:lnTo>
                      <a:pt x="99" y="129"/>
                    </a:lnTo>
                    <a:lnTo>
                      <a:pt x="96" y="136"/>
                    </a:lnTo>
                    <a:lnTo>
                      <a:pt x="93" y="143"/>
                    </a:lnTo>
                    <a:lnTo>
                      <a:pt x="89" y="149"/>
                    </a:lnTo>
                    <a:lnTo>
                      <a:pt x="87" y="154"/>
                    </a:lnTo>
                    <a:lnTo>
                      <a:pt x="83" y="158"/>
                    </a:lnTo>
                    <a:lnTo>
                      <a:pt x="80" y="162"/>
                    </a:lnTo>
                    <a:lnTo>
                      <a:pt x="78" y="164"/>
                    </a:lnTo>
                    <a:lnTo>
                      <a:pt x="76" y="166"/>
                    </a:lnTo>
                    <a:lnTo>
                      <a:pt x="71" y="164"/>
                    </a:lnTo>
                    <a:lnTo>
                      <a:pt x="72" y="162"/>
                    </a:lnTo>
                    <a:lnTo>
                      <a:pt x="74" y="158"/>
                    </a:lnTo>
                    <a:lnTo>
                      <a:pt x="77" y="152"/>
                    </a:lnTo>
                    <a:lnTo>
                      <a:pt x="80" y="146"/>
                    </a:lnTo>
                    <a:lnTo>
                      <a:pt x="83" y="138"/>
                    </a:lnTo>
                    <a:lnTo>
                      <a:pt x="87" y="130"/>
                    </a:lnTo>
                    <a:lnTo>
                      <a:pt x="89" y="121"/>
                    </a:lnTo>
                    <a:lnTo>
                      <a:pt x="92" y="113"/>
                    </a:lnTo>
                    <a:lnTo>
                      <a:pt x="94" y="100"/>
                    </a:lnTo>
                    <a:lnTo>
                      <a:pt x="94" y="88"/>
                    </a:lnTo>
                    <a:lnTo>
                      <a:pt x="93" y="81"/>
                    </a:lnTo>
                    <a:lnTo>
                      <a:pt x="92" y="78"/>
                    </a:lnTo>
                    <a:lnTo>
                      <a:pt x="87" y="80"/>
                    </a:lnTo>
                    <a:lnTo>
                      <a:pt x="87" y="80"/>
                    </a:lnTo>
                    <a:lnTo>
                      <a:pt x="87" y="83"/>
                    </a:lnTo>
                    <a:lnTo>
                      <a:pt x="89" y="90"/>
                    </a:lnTo>
                    <a:lnTo>
                      <a:pt x="89" y="100"/>
                    </a:lnTo>
                    <a:lnTo>
                      <a:pt x="87" y="112"/>
                    </a:lnTo>
                    <a:lnTo>
                      <a:pt x="84" y="120"/>
                    </a:lnTo>
                    <a:lnTo>
                      <a:pt x="81" y="129"/>
                    </a:lnTo>
                    <a:lnTo>
                      <a:pt x="78" y="137"/>
                    </a:lnTo>
                    <a:lnTo>
                      <a:pt x="75" y="144"/>
                    </a:lnTo>
                    <a:lnTo>
                      <a:pt x="72" y="152"/>
                    </a:lnTo>
                    <a:lnTo>
                      <a:pt x="69" y="157"/>
                    </a:lnTo>
                    <a:lnTo>
                      <a:pt x="67" y="160"/>
                    </a:lnTo>
                    <a:lnTo>
                      <a:pt x="66" y="162"/>
                    </a:lnTo>
                    <a:lnTo>
                      <a:pt x="60" y="159"/>
                    </a:lnTo>
                    <a:lnTo>
                      <a:pt x="61" y="156"/>
                    </a:lnTo>
                    <a:lnTo>
                      <a:pt x="63" y="152"/>
                    </a:lnTo>
                    <a:lnTo>
                      <a:pt x="66" y="146"/>
                    </a:lnTo>
                    <a:lnTo>
                      <a:pt x="69" y="140"/>
                    </a:lnTo>
                    <a:lnTo>
                      <a:pt x="72" y="133"/>
                    </a:lnTo>
                    <a:lnTo>
                      <a:pt x="75" y="125"/>
                    </a:lnTo>
                    <a:lnTo>
                      <a:pt x="78" y="117"/>
                    </a:lnTo>
                    <a:lnTo>
                      <a:pt x="80" y="109"/>
                    </a:lnTo>
                    <a:lnTo>
                      <a:pt x="83" y="95"/>
                    </a:lnTo>
                    <a:lnTo>
                      <a:pt x="83" y="84"/>
                    </a:lnTo>
                    <a:lnTo>
                      <a:pt x="81" y="76"/>
                    </a:lnTo>
                    <a:lnTo>
                      <a:pt x="80" y="74"/>
                    </a:lnTo>
                    <a:lnTo>
                      <a:pt x="75" y="76"/>
                    </a:lnTo>
                    <a:lnTo>
                      <a:pt x="75" y="76"/>
                    </a:lnTo>
                    <a:lnTo>
                      <a:pt x="76" y="78"/>
                    </a:lnTo>
                    <a:lnTo>
                      <a:pt x="77" y="85"/>
                    </a:lnTo>
                    <a:lnTo>
                      <a:pt x="77" y="95"/>
                    </a:lnTo>
                    <a:lnTo>
                      <a:pt x="75" y="107"/>
                    </a:lnTo>
                    <a:lnTo>
                      <a:pt x="73" y="115"/>
                    </a:lnTo>
                    <a:lnTo>
                      <a:pt x="70" y="123"/>
                    </a:lnTo>
                    <a:lnTo>
                      <a:pt x="67" y="131"/>
                    </a:lnTo>
                    <a:lnTo>
                      <a:pt x="64" y="138"/>
                    </a:lnTo>
                    <a:lnTo>
                      <a:pt x="61" y="145"/>
                    </a:lnTo>
                    <a:lnTo>
                      <a:pt x="58" y="150"/>
                    </a:lnTo>
                    <a:lnTo>
                      <a:pt x="56" y="154"/>
                    </a:lnTo>
                    <a:lnTo>
                      <a:pt x="55" y="157"/>
                    </a:lnTo>
                    <a:lnTo>
                      <a:pt x="47" y="153"/>
                    </a:lnTo>
                    <a:lnTo>
                      <a:pt x="48" y="150"/>
                    </a:lnTo>
                    <a:lnTo>
                      <a:pt x="51" y="145"/>
                    </a:lnTo>
                    <a:lnTo>
                      <a:pt x="54" y="140"/>
                    </a:lnTo>
                    <a:lnTo>
                      <a:pt x="56" y="133"/>
                    </a:lnTo>
                    <a:lnTo>
                      <a:pt x="59" y="127"/>
                    </a:lnTo>
                    <a:lnTo>
                      <a:pt x="62" y="119"/>
                    </a:lnTo>
                    <a:lnTo>
                      <a:pt x="65" y="111"/>
                    </a:lnTo>
                    <a:lnTo>
                      <a:pt x="67" y="104"/>
                    </a:lnTo>
                    <a:lnTo>
                      <a:pt x="69" y="90"/>
                    </a:lnTo>
                    <a:lnTo>
                      <a:pt x="69" y="79"/>
                    </a:lnTo>
                    <a:lnTo>
                      <a:pt x="68" y="72"/>
                    </a:lnTo>
                    <a:lnTo>
                      <a:pt x="66" y="69"/>
                    </a:lnTo>
                    <a:lnTo>
                      <a:pt x="62" y="71"/>
                    </a:lnTo>
                    <a:lnTo>
                      <a:pt x="62" y="71"/>
                    </a:lnTo>
                    <a:lnTo>
                      <a:pt x="62" y="74"/>
                    </a:lnTo>
                    <a:lnTo>
                      <a:pt x="64" y="80"/>
                    </a:lnTo>
                    <a:lnTo>
                      <a:pt x="64" y="90"/>
                    </a:lnTo>
                    <a:lnTo>
                      <a:pt x="62" y="103"/>
                    </a:lnTo>
                    <a:lnTo>
                      <a:pt x="60" y="110"/>
                    </a:lnTo>
                    <a:lnTo>
                      <a:pt x="57" y="117"/>
                    </a:lnTo>
                    <a:lnTo>
                      <a:pt x="54" y="125"/>
                    </a:lnTo>
                    <a:lnTo>
                      <a:pt x="51" y="131"/>
                    </a:lnTo>
                    <a:lnTo>
                      <a:pt x="48" y="138"/>
                    </a:lnTo>
                    <a:lnTo>
                      <a:pt x="46" y="143"/>
                    </a:lnTo>
                    <a:lnTo>
                      <a:pt x="43" y="148"/>
                    </a:lnTo>
                    <a:lnTo>
                      <a:pt x="42" y="151"/>
                    </a:lnTo>
                    <a:lnTo>
                      <a:pt x="36" y="148"/>
                    </a:lnTo>
                    <a:lnTo>
                      <a:pt x="39" y="141"/>
                    </a:lnTo>
                    <a:lnTo>
                      <a:pt x="44" y="131"/>
                    </a:lnTo>
                    <a:lnTo>
                      <a:pt x="48" y="119"/>
                    </a:lnTo>
                    <a:lnTo>
                      <a:pt x="52" y="106"/>
                    </a:lnTo>
                    <a:lnTo>
                      <a:pt x="55" y="93"/>
                    </a:lnTo>
                    <a:lnTo>
                      <a:pt x="56" y="79"/>
                    </a:lnTo>
                    <a:lnTo>
                      <a:pt x="54" y="67"/>
                    </a:lnTo>
                    <a:lnTo>
                      <a:pt x="50" y="55"/>
                    </a:lnTo>
                    <a:lnTo>
                      <a:pt x="44" y="46"/>
                    </a:lnTo>
                    <a:lnTo>
                      <a:pt x="38" y="38"/>
                    </a:lnTo>
                    <a:lnTo>
                      <a:pt x="31" y="30"/>
                    </a:lnTo>
                    <a:lnTo>
                      <a:pt x="24" y="22"/>
                    </a:lnTo>
                    <a:lnTo>
                      <a:pt x="17" y="16"/>
                    </a:lnTo>
                    <a:lnTo>
                      <a:pt x="11" y="10"/>
                    </a:lnTo>
                    <a:lnTo>
                      <a:pt x="5" y="4"/>
                    </a:lnTo>
                    <a:lnTo>
                      <a:pt x="0" y="1"/>
                    </a:lnTo>
                    <a:lnTo>
                      <a:pt x="3" y="0"/>
                    </a:lnTo>
                    <a:lnTo>
                      <a:pt x="5" y="0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5" y="1"/>
                    </a:lnTo>
                    <a:lnTo>
                      <a:pt x="19" y="2"/>
                    </a:lnTo>
                    <a:lnTo>
                      <a:pt x="22" y="3"/>
                    </a:lnTo>
                    <a:lnTo>
                      <a:pt x="25" y="6"/>
                    </a:lnTo>
                    <a:close/>
                  </a:path>
                </a:pathLst>
              </a:custGeom>
              <a:solidFill>
                <a:srgbClr val="66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4" name="Freeform 30"/>
              <p:cNvSpPr>
                <a:spLocks/>
              </p:cNvSpPr>
              <p:nvPr/>
            </p:nvSpPr>
            <p:spPr bwMode="auto">
              <a:xfrm>
                <a:off x="7625" y="4834"/>
                <a:ext cx="21" cy="21"/>
              </a:xfrm>
              <a:custGeom>
                <a:avLst/>
                <a:gdLst/>
                <a:ahLst/>
                <a:cxnLst>
                  <a:cxn ang="0">
                    <a:pos x="6" y="1"/>
                  </a:cxn>
                  <a:cxn ang="0">
                    <a:pos x="11" y="0"/>
                  </a:cxn>
                  <a:cxn ang="0">
                    <a:pos x="16" y="0"/>
                  </a:cxn>
                  <a:cxn ang="0">
                    <a:pos x="19" y="0"/>
                  </a:cxn>
                  <a:cxn ang="0">
                    <a:pos x="21" y="1"/>
                  </a:cxn>
                  <a:cxn ang="0">
                    <a:pos x="21" y="2"/>
                  </a:cxn>
                  <a:cxn ang="0">
                    <a:pos x="20" y="4"/>
                  </a:cxn>
                  <a:cxn ang="0">
                    <a:pos x="19" y="6"/>
                  </a:cxn>
                  <a:cxn ang="0">
                    <a:pos x="17" y="9"/>
                  </a:cxn>
                  <a:cxn ang="0">
                    <a:pos x="14" y="12"/>
                  </a:cxn>
                  <a:cxn ang="0">
                    <a:pos x="10" y="15"/>
                  </a:cxn>
                  <a:cxn ang="0">
                    <a:pos x="5" y="18"/>
                  </a:cxn>
                  <a:cxn ang="0">
                    <a:pos x="0" y="21"/>
                  </a:cxn>
                  <a:cxn ang="0">
                    <a:pos x="7" y="1"/>
                  </a:cxn>
                  <a:cxn ang="0">
                    <a:pos x="6" y="1"/>
                  </a:cxn>
                </a:cxnLst>
                <a:rect l="0" t="0" r="r" b="b"/>
                <a:pathLst>
                  <a:path w="21" h="21">
                    <a:moveTo>
                      <a:pt x="6" y="1"/>
                    </a:moveTo>
                    <a:lnTo>
                      <a:pt x="11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1" y="2"/>
                    </a:lnTo>
                    <a:lnTo>
                      <a:pt x="20" y="4"/>
                    </a:lnTo>
                    <a:lnTo>
                      <a:pt x="19" y="6"/>
                    </a:lnTo>
                    <a:lnTo>
                      <a:pt x="17" y="9"/>
                    </a:lnTo>
                    <a:lnTo>
                      <a:pt x="14" y="12"/>
                    </a:lnTo>
                    <a:lnTo>
                      <a:pt x="10" y="15"/>
                    </a:lnTo>
                    <a:lnTo>
                      <a:pt x="5" y="18"/>
                    </a:lnTo>
                    <a:lnTo>
                      <a:pt x="0" y="21"/>
                    </a:lnTo>
                    <a:lnTo>
                      <a:pt x="7" y="1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5" name="Freeform 31"/>
              <p:cNvSpPr>
                <a:spLocks/>
              </p:cNvSpPr>
              <p:nvPr/>
            </p:nvSpPr>
            <p:spPr bwMode="auto">
              <a:xfrm>
                <a:off x="7604" y="4835"/>
                <a:ext cx="22" cy="21"/>
              </a:xfrm>
              <a:custGeom>
                <a:avLst/>
                <a:gdLst/>
                <a:ahLst/>
                <a:cxnLst>
                  <a:cxn ang="0">
                    <a:pos x="14" y="21"/>
                  </a:cxn>
                  <a:cxn ang="0">
                    <a:pos x="13" y="21"/>
                  </a:cxn>
                  <a:cxn ang="0">
                    <a:pos x="12" y="21"/>
                  </a:cxn>
                  <a:cxn ang="0">
                    <a:pos x="11" y="21"/>
                  </a:cxn>
                  <a:cxn ang="0">
                    <a:pos x="9" y="21"/>
                  </a:cxn>
                  <a:cxn ang="0">
                    <a:pos x="7" y="21"/>
                  </a:cxn>
                  <a:cxn ang="0">
                    <a:pos x="5" y="20"/>
                  </a:cxn>
                  <a:cxn ang="0">
                    <a:pos x="3" y="20"/>
                  </a:cxn>
                  <a:cxn ang="0">
                    <a:pos x="0" y="20"/>
                  </a:cxn>
                  <a:cxn ang="0">
                    <a:pos x="7" y="1"/>
                  </a:cxn>
                  <a:cxn ang="0">
                    <a:pos x="8" y="1"/>
                  </a:cxn>
                  <a:cxn ang="0">
                    <a:pos x="9" y="1"/>
                  </a:cxn>
                  <a:cxn ang="0">
                    <a:pos x="10" y="1"/>
                  </a:cxn>
                  <a:cxn ang="0">
                    <a:pos x="11" y="1"/>
                  </a:cxn>
                  <a:cxn ang="0">
                    <a:pos x="13" y="1"/>
                  </a:cxn>
                  <a:cxn ang="0">
                    <a:pos x="16" y="1"/>
                  </a:cxn>
                  <a:cxn ang="0">
                    <a:pos x="19" y="1"/>
                  </a:cxn>
                  <a:cxn ang="0">
                    <a:pos x="22" y="0"/>
                  </a:cxn>
                  <a:cxn ang="0">
                    <a:pos x="14" y="21"/>
                  </a:cxn>
                </a:cxnLst>
                <a:rect l="0" t="0" r="r" b="b"/>
                <a:pathLst>
                  <a:path w="22" h="21">
                    <a:moveTo>
                      <a:pt x="14" y="21"/>
                    </a:moveTo>
                    <a:lnTo>
                      <a:pt x="13" y="21"/>
                    </a:lnTo>
                    <a:lnTo>
                      <a:pt x="12" y="21"/>
                    </a:lnTo>
                    <a:lnTo>
                      <a:pt x="11" y="21"/>
                    </a:lnTo>
                    <a:lnTo>
                      <a:pt x="9" y="21"/>
                    </a:lnTo>
                    <a:lnTo>
                      <a:pt x="7" y="21"/>
                    </a:lnTo>
                    <a:lnTo>
                      <a:pt x="5" y="20"/>
                    </a:lnTo>
                    <a:lnTo>
                      <a:pt x="3" y="20"/>
                    </a:lnTo>
                    <a:lnTo>
                      <a:pt x="0" y="20"/>
                    </a:lnTo>
                    <a:lnTo>
                      <a:pt x="7" y="1"/>
                    </a:lnTo>
                    <a:lnTo>
                      <a:pt x="8" y="1"/>
                    </a:lnTo>
                    <a:lnTo>
                      <a:pt x="9" y="1"/>
                    </a:lnTo>
                    <a:lnTo>
                      <a:pt x="10" y="1"/>
                    </a:lnTo>
                    <a:lnTo>
                      <a:pt x="11" y="1"/>
                    </a:lnTo>
                    <a:lnTo>
                      <a:pt x="13" y="1"/>
                    </a:lnTo>
                    <a:lnTo>
                      <a:pt x="16" y="1"/>
                    </a:lnTo>
                    <a:lnTo>
                      <a:pt x="19" y="1"/>
                    </a:lnTo>
                    <a:lnTo>
                      <a:pt x="22" y="0"/>
                    </a:lnTo>
                    <a:lnTo>
                      <a:pt x="14" y="2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6" name="Freeform 32"/>
              <p:cNvSpPr>
                <a:spLocks/>
              </p:cNvSpPr>
              <p:nvPr/>
            </p:nvSpPr>
            <p:spPr bwMode="auto">
              <a:xfrm>
                <a:off x="7590" y="4832"/>
                <a:ext cx="16" cy="22"/>
              </a:xfrm>
              <a:custGeom>
                <a:avLst/>
                <a:gdLst/>
                <a:ahLst/>
                <a:cxnLst>
                  <a:cxn ang="0">
                    <a:pos x="9" y="22"/>
                  </a:cxn>
                  <a:cxn ang="0">
                    <a:pos x="6" y="21"/>
                  </a:cxn>
                  <a:cxn ang="0">
                    <a:pos x="4" y="21"/>
                  </a:cxn>
                  <a:cxn ang="0">
                    <a:pos x="2" y="21"/>
                  </a:cxn>
                  <a:cxn ang="0">
                    <a:pos x="0" y="20"/>
                  </a:cxn>
                  <a:cxn ang="0">
                    <a:pos x="7" y="0"/>
                  </a:cxn>
                  <a:cxn ang="0">
                    <a:pos x="9" y="1"/>
                  </a:cxn>
                  <a:cxn ang="0">
                    <a:pos x="11" y="2"/>
                  </a:cxn>
                  <a:cxn ang="0">
                    <a:pos x="13" y="2"/>
                  </a:cxn>
                  <a:cxn ang="0">
                    <a:pos x="16" y="3"/>
                  </a:cxn>
                  <a:cxn ang="0">
                    <a:pos x="9" y="22"/>
                  </a:cxn>
                </a:cxnLst>
                <a:rect l="0" t="0" r="r" b="b"/>
                <a:pathLst>
                  <a:path w="16" h="22">
                    <a:moveTo>
                      <a:pt x="9" y="22"/>
                    </a:moveTo>
                    <a:lnTo>
                      <a:pt x="6" y="21"/>
                    </a:lnTo>
                    <a:lnTo>
                      <a:pt x="4" y="21"/>
                    </a:lnTo>
                    <a:lnTo>
                      <a:pt x="2" y="21"/>
                    </a:lnTo>
                    <a:lnTo>
                      <a:pt x="0" y="20"/>
                    </a:lnTo>
                    <a:lnTo>
                      <a:pt x="7" y="0"/>
                    </a:lnTo>
                    <a:lnTo>
                      <a:pt x="9" y="1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6" y="3"/>
                    </a:lnTo>
                    <a:lnTo>
                      <a:pt x="9" y="2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7" name="Freeform 33"/>
              <p:cNvSpPr>
                <a:spLocks/>
              </p:cNvSpPr>
              <p:nvPr/>
            </p:nvSpPr>
            <p:spPr bwMode="auto">
              <a:xfrm>
                <a:off x="7581" y="4827"/>
                <a:ext cx="11" cy="24"/>
              </a:xfrm>
              <a:custGeom>
                <a:avLst/>
                <a:gdLst/>
                <a:ahLst/>
                <a:cxnLst>
                  <a:cxn ang="0">
                    <a:pos x="3" y="24"/>
                  </a:cxn>
                  <a:cxn ang="0">
                    <a:pos x="3" y="24"/>
                  </a:cxn>
                  <a:cxn ang="0">
                    <a:pos x="1" y="23"/>
                  </a:cxn>
                  <a:cxn ang="0">
                    <a:pos x="1" y="23"/>
                  </a:cxn>
                  <a:cxn ang="0">
                    <a:pos x="0" y="23"/>
                  </a:cxn>
                  <a:cxn ang="0">
                    <a:pos x="0" y="18"/>
                  </a:cxn>
                  <a:cxn ang="0">
                    <a:pos x="1" y="12"/>
                  </a:cxn>
                  <a:cxn ang="0">
                    <a:pos x="1" y="6"/>
                  </a:cxn>
                  <a:cxn ang="0">
                    <a:pos x="1" y="0"/>
                  </a:cxn>
                  <a:cxn ang="0">
                    <a:pos x="3" y="1"/>
                  </a:cxn>
                  <a:cxn ang="0">
                    <a:pos x="5" y="2"/>
                  </a:cxn>
                  <a:cxn ang="0">
                    <a:pos x="8" y="3"/>
                  </a:cxn>
                  <a:cxn ang="0">
                    <a:pos x="11" y="3"/>
                  </a:cxn>
                  <a:cxn ang="0">
                    <a:pos x="3" y="24"/>
                  </a:cxn>
                </a:cxnLst>
                <a:rect l="0" t="0" r="r" b="b"/>
                <a:pathLst>
                  <a:path w="11" h="24">
                    <a:moveTo>
                      <a:pt x="3" y="24"/>
                    </a:moveTo>
                    <a:lnTo>
                      <a:pt x="3" y="24"/>
                    </a:lnTo>
                    <a:lnTo>
                      <a:pt x="1" y="23"/>
                    </a:lnTo>
                    <a:lnTo>
                      <a:pt x="1" y="23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1" y="12"/>
                    </a:lnTo>
                    <a:lnTo>
                      <a:pt x="1" y="6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5" y="2"/>
                    </a:lnTo>
                    <a:lnTo>
                      <a:pt x="8" y="3"/>
                    </a:lnTo>
                    <a:lnTo>
                      <a:pt x="11" y="3"/>
                    </a:lnTo>
                    <a:lnTo>
                      <a:pt x="3" y="2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8" name="Freeform 34"/>
              <p:cNvSpPr>
                <a:spLocks/>
              </p:cNvSpPr>
              <p:nvPr/>
            </p:nvSpPr>
            <p:spPr bwMode="auto">
              <a:xfrm>
                <a:off x="7546" y="4647"/>
                <a:ext cx="171" cy="303"/>
              </a:xfrm>
              <a:custGeom>
                <a:avLst/>
                <a:gdLst/>
                <a:ahLst/>
                <a:cxnLst>
                  <a:cxn ang="0">
                    <a:pos x="95" y="239"/>
                  </a:cxn>
                  <a:cxn ang="0">
                    <a:pos x="77" y="234"/>
                  </a:cxn>
                  <a:cxn ang="0">
                    <a:pos x="61" y="233"/>
                  </a:cxn>
                  <a:cxn ang="0">
                    <a:pos x="47" y="229"/>
                  </a:cxn>
                  <a:cxn ang="0">
                    <a:pos x="36" y="215"/>
                  </a:cxn>
                  <a:cxn ang="0">
                    <a:pos x="44" y="211"/>
                  </a:cxn>
                  <a:cxn ang="0">
                    <a:pos x="62" y="214"/>
                  </a:cxn>
                  <a:cxn ang="0">
                    <a:pos x="82" y="212"/>
                  </a:cxn>
                  <a:cxn ang="0">
                    <a:pos x="97" y="202"/>
                  </a:cxn>
                  <a:cxn ang="0">
                    <a:pos x="105" y="191"/>
                  </a:cxn>
                  <a:cxn ang="0">
                    <a:pos x="100" y="183"/>
                  </a:cxn>
                  <a:cxn ang="0">
                    <a:pos x="87" y="182"/>
                  </a:cxn>
                  <a:cxn ang="0">
                    <a:pos x="72" y="183"/>
                  </a:cxn>
                  <a:cxn ang="0">
                    <a:pos x="57" y="181"/>
                  </a:cxn>
                  <a:cxn ang="0">
                    <a:pos x="40" y="176"/>
                  </a:cxn>
                  <a:cxn ang="0">
                    <a:pos x="42" y="155"/>
                  </a:cxn>
                  <a:cxn ang="0">
                    <a:pos x="42" y="143"/>
                  </a:cxn>
                  <a:cxn ang="0">
                    <a:pos x="2" y="143"/>
                  </a:cxn>
                  <a:cxn ang="0">
                    <a:pos x="0" y="142"/>
                  </a:cxn>
                  <a:cxn ang="0">
                    <a:pos x="0" y="140"/>
                  </a:cxn>
                  <a:cxn ang="0">
                    <a:pos x="1" y="138"/>
                  </a:cxn>
                  <a:cxn ang="0">
                    <a:pos x="11" y="136"/>
                  </a:cxn>
                  <a:cxn ang="0">
                    <a:pos x="22" y="134"/>
                  </a:cxn>
                  <a:cxn ang="0">
                    <a:pos x="24" y="134"/>
                  </a:cxn>
                  <a:cxn ang="0">
                    <a:pos x="36" y="132"/>
                  </a:cxn>
                  <a:cxn ang="0">
                    <a:pos x="49" y="131"/>
                  </a:cxn>
                  <a:cxn ang="0">
                    <a:pos x="53" y="129"/>
                  </a:cxn>
                  <a:cxn ang="0">
                    <a:pos x="69" y="129"/>
                  </a:cxn>
                  <a:cxn ang="0">
                    <a:pos x="69" y="142"/>
                  </a:cxn>
                  <a:cxn ang="0">
                    <a:pos x="81" y="162"/>
                  </a:cxn>
                  <a:cxn ang="0">
                    <a:pos x="93" y="168"/>
                  </a:cxn>
                  <a:cxn ang="0">
                    <a:pos x="106" y="169"/>
                  </a:cxn>
                  <a:cxn ang="0">
                    <a:pos x="118" y="165"/>
                  </a:cxn>
                  <a:cxn ang="0">
                    <a:pos x="130" y="154"/>
                  </a:cxn>
                  <a:cxn ang="0">
                    <a:pos x="135" y="129"/>
                  </a:cxn>
                  <a:cxn ang="0">
                    <a:pos x="124" y="109"/>
                  </a:cxn>
                  <a:cxn ang="0">
                    <a:pos x="112" y="103"/>
                  </a:cxn>
                  <a:cxn ang="0">
                    <a:pos x="97" y="103"/>
                  </a:cxn>
                  <a:cxn ang="0">
                    <a:pos x="80" y="111"/>
                  </a:cxn>
                  <a:cxn ang="0">
                    <a:pos x="57" y="114"/>
                  </a:cxn>
                  <a:cxn ang="0">
                    <a:pos x="93" y="18"/>
                  </a:cxn>
                  <a:cxn ang="0">
                    <a:pos x="111" y="2"/>
                  </a:cxn>
                  <a:cxn ang="0">
                    <a:pos x="131" y="14"/>
                  </a:cxn>
                  <a:cxn ang="0">
                    <a:pos x="161" y="46"/>
                  </a:cxn>
                  <a:cxn ang="0">
                    <a:pos x="169" y="96"/>
                  </a:cxn>
                  <a:cxn ang="0">
                    <a:pos x="152" y="142"/>
                  </a:cxn>
                  <a:cxn ang="0">
                    <a:pos x="151" y="149"/>
                  </a:cxn>
                  <a:cxn ang="0">
                    <a:pos x="106" y="303"/>
                  </a:cxn>
                  <a:cxn ang="0">
                    <a:pos x="100" y="303"/>
                  </a:cxn>
                  <a:cxn ang="0">
                    <a:pos x="91" y="303"/>
                  </a:cxn>
                  <a:cxn ang="0">
                    <a:pos x="101" y="251"/>
                  </a:cxn>
                </a:cxnLst>
                <a:rect l="0" t="0" r="r" b="b"/>
                <a:pathLst>
                  <a:path w="171" h="303">
                    <a:moveTo>
                      <a:pt x="101" y="251"/>
                    </a:moveTo>
                    <a:lnTo>
                      <a:pt x="100" y="246"/>
                    </a:lnTo>
                    <a:lnTo>
                      <a:pt x="97" y="242"/>
                    </a:lnTo>
                    <a:lnTo>
                      <a:pt x="95" y="239"/>
                    </a:lnTo>
                    <a:lnTo>
                      <a:pt x="91" y="237"/>
                    </a:lnTo>
                    <a:lnTo>
                      <a:pt x="86" y="236"/>
                    </a:lnTo>
                    <a:lnTo>
                      <a:pt x="81" y="235"/>
                    </a:lnTo>
                    <a:lnTo>
                      <a:pt x="77" y="234"/>
                    </a:lnTo>
                    <a:lnTo>
                      <a:pt x="71" y="234"/>
                    </a:lnTo>
                    <a:lnTo>
                      <a:pt x="68" y="234"/>
                    </a:lnTo>
                    <a:lnTo>
                      <a:pt x="65" y="233"/>
                    </a:lnTo>
                    <a:lnTo>
                      <a:pt x="61" y="233"/>
                    </a:lnTo>
                    <a:lnTo>
                      <a:pt x="57" y="233"/>
                    </a:lnTo>
                    <a:lnTo>
                      <a:pt x="54" y="231"/>
                    </a:lnTo>
                    <a:lnTo>
                      <a:pt x="50" y="231"/>
                    </a:lnTo>
                    <a:lnTo>
                      <a:pt x="47" y="229"/>
                    </a:lnTo>
                    <a:lnTo>
                      <a:pt x="44" y="228"/>
                    </a:lnTo>
                    <a:lnTo>
                      <a:pt x="40" y="225"/>
                    </a:lnTo>
                    <a:lnTo>
                      <a:pt x="38" y="221"/>
                    </a:lnTo>
                    <a:lnTo>
                      <a:pt x="36" y="215"/>
                    </a:lnTo>
                    <a:lnTo>
                      <a:pt x="35" y="208"/>
                    </a:lnTo>
                    <a:lnTo>
                      <a:pt x="38" y="209"/>
                    </a:lnTo>
                    <a:lnTo>
                      <a:pt x="41" y="210"/>
                    </a:lnTo>
                    <a:lnTo>
                      <a:pt x="44" y="211"/>
                    </a:lnTo>
                    <a:lnTo>
                      <a:pt x="48" y="212"/>
                    </a:lnTo>
                    <a:lnTo>
                      <a:pt x="53" y="213"/>
                    </a:lnTo>
                    <a:lnTo>
                      <a:pt x="57" y="214"/>
                    </a:lnTo>
                    <a:lnTo>
                      <a:pt x="62" y="214"/>
                    </a:lnTo>
                    <a:lnTo>
                      <a:pt x="67" y="215"/>
                    </a:lnTo>
                    <a:lnTo>
                      <a:pt x="73" y="215"/>
                    </a:lnTo>
                    <a:lnTo>
                      <a:pt x="77" y="214"/>
                    </a:lnTo>
                    <a:lnTo>
                      <a:pt x="82" y="212"/>
                    </a:lnTo>
                    <a:lnTo>
                      <a:pt x="87" y="210"/>
                    </a:lnTo>
                    <a:lnTo>
                      <a:pt x="91" y="208"/>
                    </a:lnTo>
                    <a:lnTo>
                      <a:pt x="94" y="206"/>
                    </a:lnTo>
                    <a:lnTo>
                      <a:pt x="97" y="202"/>
                    </a:lnTo>
                    <a:lnTo>
                      <a:pt x="100" y="200"/>
                    </a:lnTo>
                    <a:lnTo>
                      <a:pt x="102" y="197"/>
                    </a:lnTo>
                    <a:lnTo>
                      <a:pt x="104" y="194"/>
                    </a:lnTo>
                    <a:lnTo>
                      <a:pt x="105" y="191"/>
                    </a:lnTo>
                    <a:lnTo>
                      <a:pt x="105" y="187"/>
                    </a:lnTo>
                    <a:lnTo>
                      <a:pt x="104" y="185"/>
                    </a:lnTo>
                    <a:lnTo>
                      <a:pt x="102" y="183"/>
                    </a:lnTo>
                    <a:lnTo>
                      <a:pt x="100" y="183"/>
                    </a:lnTo>
                    <a:lnTo>
                      <a:pt x="98" y="182"/>
                    </a:lnTo>
                    <a:lnTo>
                      <a:pt x="95" y="182"/>
                    </a:lnTo>
                    <a:lnTo>
                      <a:pt x="91" y="182"/>
                    </a:lnTo>
                    <a:lnTo>
                      <a:pt x="87" y="182"/>
                    </a:lnTo>
                    <a:lnTo>
                      <a:pt x="83" y="183"/>
                    </a:lnTo>
                    <a:lnTo>
                      <a:pt x="79" y="183"/>
                    </a:lnTo>
                    <a:lnTo>
                      <a:pt x="76" y="183"/>
                    </a:lnTo>
                    <a:lnTo>
                      <a:pt x="72" y="183"/>
                    </a:lnTo>
                    <a:lnTo>
                      <a:pt x="69" y="183"/>
                    </a:lnTo>
                    <a:lnTo>
                      <a:pt x="65" y="183"/>
                    </a:lnTo>
                    <a:lnTo>
                      <a:pt x="61" y="183"/>
                    </a:lnTo>
                    <a:lnTo>
                      <a:pt x="57" y="181"/>
                    </a:lnTo>
                    <a:lnTo>
                      <a:pt x="52" y="180"/>
                    </a:lnTo>
                    <a:lnTo>
                      <a:pt x="47" y="179"/>
                    </a:lnTo>
                    <a:lnTo>
                      <a:pt x="44" y="177"/>
                    </a:lnTo>
                    <a:lnTo>
                      <a:pt x="40" y="176"/>
                    </a:lnTo>
                    <a:lnTo>
                      <a:pt x="37" y="175"/>
                    </a:lnTo>
                    <a:lnTo>
                      <a:pt x="38" y="168"/>
                    </a:lnTo>
                    <a:lnTo>
                      <a:pt x="40" y="161"/>
                    </a:lnTo>
                    <a:lnTo>
                      <a:pt x="42" y="155"/>
                    </a:lnTo>
                    <a:lnTo>
                      <a:pt x="43" y="149"/>
                    </a:lnTo>
                    <a:lnTo>
                      <a:pt x="44" y="143"/>
                    </a:lnTo>
                    <a:lnTo>
                      <a:pt x="44" y="143"/>
                    </a:lnTo>
                    <a:lnTo>
                      <a:pt x="42" y="143"/>
                    </a:lnTo>
                    <a:lnTo>
                      <a:pt x="39" y="143"/>
                    </a:lnTo>
                    <a:lnTo>
                      <a:pt x="38" y="143"/>
                    </a:lnTo>
                    <a:lnTo>
                      <a:pt x="3" y="143"/>
                    </a:lnTo>
                    <a:lnTo>
                      <a:pt x="2" y="143"/>
                    </a:lnTo>
                    <a:lnTo>
                      <a:pt x="0" y="143"/>
                    </a:lnTo>
                    <a:lnTo>
                      <a:pt x="0" y="143"/>
                    </a:lnTo>
                    <a:lnTo>
                      <a:pt x="0" y="143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0" y="141"/>
                    </a:lnTo>
                    <a:lnTo>
                      <a:pt x="0" y="140"/>
                    </a:lnTo>
                    <a:lnTo>
                      <a:pt x="0" y="140"/>
                    </a:lnTo>
                    <a:lnTo>
                      <a:pt x="0" y="140"/>
                    </a:lnTo>
                    <a:lnTo>
                      <a:pt x="0" y="139"/>
                    </a:lnTo>
                    <a:lnTo>
                      <a:pt x="1" y="138"/>
                    </a:lnTo>
                    <a:lnTo>
                      <a:pt x="3" y="138"/>
                    </a:lnTo>
                    <a:lnTo>
                      <a:pt x="5" y="137"/>
                    </a:lnTo>
                    <a:lnTo>
                      <a:pt x="8" y="136"/>
                    </a:lnTo>
                    <a:lnTo>
                      <a:pt x="11" y="136"/>
                    </a:lnTo>
                    <a:lnTo>
                      <a:pt x="14" y="136"/>
                    </a:lnTo>
                    <a:lnTo>
                      <a:pt x="18" y="135"/>
                    </a:lnTo>
                    <a:lnTo>
                      <a:pt x="22" y="134"/>
                    </a:lnTo>
                    <a:lnTo>
                      <a:pt x="22" y="134"/>
                    </a:lnTo>
                    <a:lnTo>
                      <a:pt x="23" y="134"/>
                    </a:lnTo>
                    <a:lnTo>
                      <a:pt x="23" y="134"/>
                    </a:lnTo>
                    <a:lnTo>
                      <a:pt x="24" y="134"/>
                    </a:lnTo>
                    <a:lnTo>
                      <a:pt x="24" y="134"/>
                    </a:lnTo>
                    <a:lnTo>
                      <a:pt x="27" y="133"/>
                    </a:lnTo>
                    <a:lnTo>
                      <a:pt x="30" y="133"/>
                    </a:lnTo>
                    <a:lnTo>
                      <a:pt x="33" y="132"/>
                    </a:lnTo>
                    <a:lnTo>
                      <a:pt x="36" y="132"/>
                    </a:lnTo>
                    <a:lnTo>
                      <a:pt x="40" y="132"/>
                    </a:lnTo>
                    <a:lnTo>
                      <a:pt x="43" y="132"/>
                    </a:lnTo>
                    <a:lnTo>
                      <a:pt x="46" y="131"/>
                    </a:lnTo>
                    <a:lnTo>
                      <a:pt x="49" y="131"/>
                    </a:lnTo>
                    <a:lnTo>
                      <a:pt x="52" y="130"/>
                    </a:lnTo>
                    <a:lnTo>
                      <a:pt x="52" y="130"/>
                    </a:lnTo>
                    <a:lnTo>
                      <a:pt x="53" y="129"/>
                    </a:lnTo>
                    <a:lnTo>
                      <a:pt x="53" y="129"/>
                    </a:lnTo>
                    <a:lnTo>
                      <a:pt x="53" y="128"/>
                    </a:lnTo>
                    <a:lnTo>
                      <a:pt x="56" y="119"/>
                    </a:lnTo>
                    <a:lnTo>
                      <a:pt x="70" y="127"/>
                    </a:lnTo>
                    <a:lnTo>
                      <a:pt x="69" y="129"/>
                    </a:lnTo>
                    <a:lnTo>
                      <a:pt x="69" y="131"/>
                    </a:lnTo>
                    <a:lnTo>
                      <a:pt x="69" y="134"/>
                    </a:lnTo>
                    <a:lnTo>
                      <a:pt x="69" y="136"/>
                    </a:lnTo>
                    <a:lnTo>
                      <a:pt x="69" y="142"/>
                    </a:lnTo>
                    <a:lnTo>
                      <a:pt x="71" y="148"/>
                    </a:lnTo>
                    <a:lnTo>
                      <a:pt x="74" y="154"/>
                    </a:lnTo>
                    <a:lnTo>
                      <a:pt x="79" y="160"/>
                    </a:lnTo>
                    <a:lnTo>
                      <a:pt x="81" y="162"/>
                    </a:lnTo>
                    <a:lnTo>
                      <a:pt x="83" y="164"/>
                    </a:lnTo>
                    <a:lnTo>
                      <a:pt x="87" y="165"/>
                    </a:lnTo>
                    <a:lnTo>
                      <a:pt x="89" y="167"/>
                    </a:lnTo>
                    <a:lnTo>
                      <a:pt x="93" y="168"/>
                    </a:lnTo>
                    <a:lnTo>
                      <a:pt x="96" y="169"/>
                    </a:lnTo>
                    <a:lnTo>
                      <a:pt x="99" y="169"/>
                    </a:lnTo>
                    <a:lnTo>
                      <a:pt x="102" y="169"/>
                    </a:lnTo>
                    <a:lnTo>
                      <a:pt x="106" y="169"/>
                    </a:lnTo>
                    <a:lnTo>
                      <a:pt x="109" y="169"/>
                    </a:lnTo>
                    <a:lnTo>
                      <a:pt x="112" y="168"/>
                    </a:lnTo>
                    <a:lnTo>
                      <a:pt x="115" y="167"/>
                    </a:lnTo>
                    <a:lnTo>
                      <a:pt x="118" y="165"/>
                    </a:lnTo>
                    <a:lnTo>
                      <a:pt x="121" y="164"/>
                    </a:lnTo>
                    <a:lnTo>
                      <a:pt x="124" y="162"/>
                    </a:lnTo>
                    <a:lnTo>
                      <a:pt x="126" y="160"/>
                    </a:lnTo>
                    <a:lnTo>
                      <a:pt x="130" y="154"/>
                    </a:lnTo>
                    <a:lnTo>
                      <a:pt x="133" y="148"/>
                    </a:lnTo>
                    <a:lnTo>
                      <a:pt x="135" y="142"/>
                    </a:lnTo>
                    <a:lnTo>
                      <a:pt x="136" y="136"/>
                    </a:lnTo>
                    <a:lnTo>
                      <a:pt x="135" y="129"/>
                    </a:lnTo>
                    <a:lnTo>
                      <a:pt x="133" y="123"/>
                    </a:lnTo>
                    <a:lnTo>
                      <a:pt x="130" y="117"/>
                    </a:lnTo>
                    <a:lnTo>
                      <a:pt x="126" y="112"/>
                    </a:lnTo>
                    <a:lnTo>
                      <a:pt x="124" y="109"/>
                    </a:lnTo>
                    <a:lnTo>
                      <a:pt x="121" y="107"/>
                    </a:lnTo>
                    <a:lnTo>
                      <a:pt x="118" y="106"/>
                    </a:lnTo>
                    <a:lnTo>
                      <a:pt x="115" y="105"/>
                    </a:lnTo>
                    <a:lnTo>
                      <a:pt x="112" y="103"/>
                    </a:lnTo>
                    <a:lnTo>
                      <a:pt x="109" y="103"/>
                    </a:lnTo>
                    <a:lnTo>
                      <a:pt x="106" y="102"/>
                    </a:lnTo>
                    <a:lnTo>
                      <a:pt x="102" y="102"/>
                    </a:lnTo>
                    <a:lnTo>
                      <a:pt x="97" y="103"/>
                    </a:lnTo>
                    <a:lnTo>
                      <a:pt x="93" y="103"/>
                    </a:lnTo>
                    <a:lnTo>
                      <a:pt x="88" y="105"/>
                    </a:lnTo>
                    <a:lnTo>
                      <a:pt x="84" y="108"/>
                    </a:lnTo>
                    <a:lnTo>
                      <a:pt x="80" y="111"/>
                    </a:lnTo>
                    <a:lnTo>
                      <a:pt x="77" y="114"/>
                    </a:lnTo>
                    <a:lnTo>
                      <a:pt x="73" y="118"/>
                    </a:lnTo>
                    <a:lnTo>
                      <a:pt x="71" y="122"/>
                    </a:lnTo>
                    <a:lnTo>
                      <a:pt x="57" y="114"/>
                    </a:lnTo>
                    <a:lnTo>
                      <a:pt x="83" y="33"/>
                    </a:lnTo>
                    <a:lnTo>
                      <a:pt x="85" y="28"/>
                    </a:lnTo>
                    <a:lnTo>
                      <a:pt x="89" y="22"/>
                    </a:lnTo>
                    <a:lnTo>
                      <a:pt x="93" y="18"/>
                    </a:lnTo>
                    <a:lnTo>
                      <a:pt x="98" y="13"/>
                    </a:lnTo>
                    <a:lnTo>
                      <a:pt x="102" y="9"/>
                    </a:lnTo>
                    <a:lnTo>
                      <a:pt x="107" y="6"/>
                    </a:lnTo>
                    <a:lnTo>
                      <a:pt x="111" y="2"/>
                    </a:lnTo>
                    <a:lnTo>
                      <a:pt x="114" y="0"/>
                    </a:lnTo>
                    <a:lnTo>
                      <a:pt x="118" y="4"/>
                    </a:lnTo>
                    <a:lnTo>
                      <a:pt x="124" y="8"/>
                    </a:lnTo>
                    <a:lnTo>
                      <a:pt x="131" y="14"/>
                    </a:lnTo>
                    <a:lnTo>
                      <a:pt x="139" y="21"/>
                    </a:lnTo>
                    <a:lnTo>
                      <a:pt x="146" y="29"/>
                    </a:lnTo>
                    <a:lnTo>
                      <a:pt x="154" y="37"/>
                    </a:lnTo>
                    <a:lnTo>
                      <a:pt x="161" y="46"/>
                    </a:lnTo>
                    <a:lnTo>
                      <a:pt x="167" y="55"/>
                    </a:lnTo>
                    <a:lnTo>
                      <a:pt x="171" y="67"/>
                    </a:lnTo>
                    <a:lnTo>
                      <a:pt x="171" y="81"/>
                    </a:lnTo>
                    <a:lnTo>
                      <a:pt x="169" y="96"/>
                    </a:lnTo>
                    <a:lnTo>
                      <a:pt x="165" y="110"/>
                    </a:lnTo>
                    <a:lnTo>
                      <a:pt x="160" y="123"/>
                    </a:lnTo>
                    <a:lnTo>
                      <a:pt x="155" y="134"/>
                    </a:lnTo>
                    <a:lnTo>
                      <a:pt x="152" y="142"/>
                    </a:lnTo>
                    <a:lnTo>
                      <a:pt x="151" y="144"/>
                    </a:lnTo>
                    <a:lnTo>
                      <a:pt x="148" y="148"/>
                    </a:lnTo>
                    <a:lnTo>
                      <a:pt x="149" y="148"/>
                    </a:lnTo>
                    <a:lnTo>
                      <a:pt x="151" y="149"/>
                    </a:lnTo>
                    <a:lnTo>
                      <a:pt x="152" y="150"/>
                    </a:lnTo>
                    <a:lnTo>
                      <a:pt x="153" y="150"/>
                    </a:lnTo>
                    <a:lnTo>
                      <a:pt x="159" y="154"/>
                    </a:lnTo>
                    <a:lnTo>
                      <a:pt x="106" y="303"/>
                    </a:lnTo>
                    <a:lnTo>
                      <a:pt x="105" y="303"/>
                    </a:lnTo>
                    <a:lnTo>
                      <a:pt x="103" y="303"/>
                    </a:lnTo>
                    <a:lnTo>
                      <a:pt x="101" y="303"/>
                    </a:lnTo>
                    <a:lnTo>
                      <a:pt x="100" y="303"/>
                    </a:lnTo>
                    <a:lnTo>
                      <a:pt x="97" y="303"/>
                    </a:lnTo>
                    <a:lnTo>
                      <a:pt x="95" y="303"/>
                    </a:lnTo>
                    <a:lnTo>
                      <a:pt x="93" y="303"/>
                    </a:lnTo>
                    <a:lnTo>
                      <a:pt x="91" y="303"/>
                    </a:lnTo>
                    <a:lnTo>
                      <a:pt x="95" y="291"/>
                    </a:lnTo>
                    <a:lnTo>
                      <a:pt x="98" y="277"/>
                    </a:lnTo>
                    <a:lnTo>
                      <a:pt x="101" y="263"/>
                    </a:lnTo>
                    <a:lnTo>
                      <a:pt x="101" y="251"/>
                    </a:lnTo>
                    <a:close/>
                  </a:path>
                </a:pathLst>
              </a:custGeom>
              <a:solidFill>
                <a:srgbClr val="F2BFB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59" name="Freeform 35"/>
              <p:cNvSpPr>
                <a:spLocks/>
              </p:cNvSpPr>
              <p:nvPr/>
            </p:nvSpPr>
            <p:spPr bwMode="auto">
              <a:xfrm>
                <a:off x="7620" y="4755"/>
                <a:ext cx="56" cy="55"/>
              </a:xfrm>
              <a:custGeom>
                <a:avLst/>
                <a:gdLst/>
                <a:ahLst/>
                <a:cxnLst>
                  <a:cxn ang="0">
                    <a:pos x="0" y="28"/>
                  </a:cxn>
                  <a:cxn ang="0">
                    <a:pos x="1" y="22"/>
                  </a:cxn>
                  <a:cxn ang="0">
                    <a:pos x="3" y="17"/>
                  </a:cxn>
                  <a:cxn ang="0">
                    <a:pos x="5" y="13"/>
                  </a:cxn>
                  <a:cxn ang="0">
                    <a:pos x="9" y="8"/>
                  </a:cxn>
                  <a:cxn ang="0">
                    <a:pos x="11" y="6"/>
                  </a:cxn>
                  <a:cxn ang="0">
                    <a:pos x="13" y="5"/>
                  </a:cxn>
                  <a:cxn ang="0">
                    <a:pos x="15" y="3"/>
                  </a:cxn>
                  <a:cxn ang="0">
                    <a:pos x="18" y="2"/>
                  </a:cxn>
                  <a:cxn ang="0">
                    <a:pos x="20" y="1"/>
                  </a:cxn>
                  <a:cxn ang="0">
                    <a:pos x="23" y="1"/>
                  </a:cxn>
                  <a:cxn ang="0">
                    <a:pos x="26" y="0"/>
                  </a:cxn>
                  <a:cxn ang="0">
                    <a:pos x="28" y="0"/>
                  </a:cxn>
                  <a:cxn ang="0">
                    <a:pos x="31" y="0"/>
                  </a:cxn>
                  <a:cxn ang="0">
                    <a:pos x="34" y="1"/>
                  </a:cxn>
                  <a:cxn ang="0">
                    <a:pos x="36" y="1"/>
                  </a:cxn>
                  <a:cxn ang="0">
                    <a:pos x="39" y="2"/>
                  </a:cxn>
                  <a:cxn ang="0">
                    <a:pos x="42" y="3"/>
                  </a:cxn>
                  <a:cxn ang="0">
                    <a:pos x="44" y="5"/>
                  </a:cxn>
                  <a:cxn ang="0">
                    <a:pos x="46" y="6"/>
                  </a:cxn>
                  <a:cxn ang="0">
                    <a:pos x="48" y="8"/>
                  </a:cxn>
                  <a:cxn ang="0">
                    <a:pos x="52" y="13"/>
                  </a:cxn>
                  <a:cxn ang="0">
                    <a:pos x="54" y="17"/>
                  </a:cxn>
                  <a:cxn ang="0">
                    <a:pos x="56" y="22"/>
                  </a:cxn>
                  <a:cxn ang="0">
                    <a:pos x="56" y="28"/>
                  </a:cxn>
                  <a:cxn ang="0">
                    <a:pos x="56" y="33"/>
                  </a:cxn>
                  <a:cxn ang="0">
                    <a:pos x="54" y="38"/>
                  </a:cxn>
                  <a:cxn ang="0">
                    <a:pos x="52" y="43"/>
                  </a:cxn>
                  <a:cxn ang="0">
                    <a:pos x="48" y="48"/>
                  </a:cxn>
                  <a:cxn ang="0">
                    <a:pos x="44" y="51"/>
                  </a:cxn>
                  <a:cxn ang="0">
                    <a:pos x="39" y="54"/>
                  </a:cxn>
                  <a:cxn ang="0">
                    <a:pos x="34" y="55"/>
                  </a:cxn>
                  <a:cxn ang="0">
                    <a:pos x="28" y="55"/>
                  </a:cxn>
                  <a:cxn ang="0">
                    <a:pos x="26" y="55"/>
                  </a:cxn>
                  <a:cxn ang="0">
                    <a:pos x="23" y="55"/>
                  </a:cxn>
                  <a:cxn ang="0">
                    <a:pos x="20" y="54"/>
                  </a:cxn>
                  <a:cxn ang="0">
                    <a:pos x="18" y="54"/>
                  </a:cxn>
                  <a:cxn ang="0">
                    <a:pos x="15" y="52"/>
                  </a:cxn>
                  <a:cxn ang="0">
                    <a:pos x="13" y="51"/>
                  </a:cxn>
                  <a:cxn ang="0">
                    <a:pos x="11" y="50"/>
                  </a:cxn>
                  <a:cxn ang="0">
                    <a:pos x="9" y="48"/>
                  </a:cxn>
                  <a:cxn ang="0">
                    <a:pos x="5" y="43"/>
                  </a:cxn>
                  <a:cxn ang="0">
                    <a:pos x="3" y="38"/>
                  </a:cxn>
                  <a:cxn ang="0">
                    <a:pos x="1" y="33"/>
                  </a:cxn>
                  <a:cxn ang="0">
                    <a:pos x="0" y="28"/>
                  </a:cxn>
                </a:cxnLst>
                <a:rect l="0" t="0" r="r" b="b"/>
                <a:pathLst>
                  <a:path w="56" h="55">
                    <a:moveTo>
                      <a:pt x="0" y="28"/>
                    </a:moveTo>
                    <a:lnTo>
                      <a:pt x="1" y="22"/>
                    </a:lnTo>
                    <a:lnTo>
                      <a:pt x="3" y="17"/>
                    </a:lnTo>
                    <a:lnTo>
                      <a:pt x="5" y="13"/>
                    </a:lnTo>
                    <a:lnTo>
                      <a:pt x="9" y="8"/>
                    </a:lnTo>
                    <a:lnTo>
                      <a:pt x="11" y="6"/>
                    </a:lnTo>
                    <a:lnTo>
                      <a:pt x="13" y="5"/>
                    </a:lnTo>
                    <a:lnTo>
                      <a:pt x="15" y="3"/>
                    </a:lnTo>
                    <a:lnTo>
                      <a:pt x="18" y="2"/>
                    </a:lnTo>
                    <a:lnTo>
                      <a:pt x="20" y="1"/>
                    </a:lnTo>
                    <a:lnTo>
                      <a:pt x="23" y="1"/>
                    </a:lnTo>
                    <a:lnTo>
                      <a:pt x="26" y="0"/>
                    </a:lnTo>
                    <a:lnTo>
                      <a:pt x="28" y="0"/>
                    </a:lnTo>
                    <a:lnTo>
                      <a:pt x="31" y="0"/>
                    </a:lnTo>
                    <a:lnTo>
                      <a:pt x="34" y="1"/>
                    </a:lnTo>
                    <a:lnTo>
                      <a:pt x="36" y="1"/>
                    </a:lnTo>
                    <a:lnTo>
                      <a:pt x="39" y="2"/>
                    </a:lnTo>
                    <a:lnTo>
                      <a:pt x="42" y="3"/>
                    </a:lnTo>
                    <a:lnTo>
                      <a:pt x="44" y="5"/>
                    </a:lnTo>
                    <a:lnTo>
                      <a:pt x="46" y="6"/>
                    </a:lnTo>
                    <a:lnTo>
                      <a:pt x="48" y="8"/>
                    </a:lnTo>
                    <a:lnTo>
                      <a:pt x="52" y="13"/>
                    </a:lnTo>
                    <a:lnTo>
                      <a:pt x="54" y="17"/>
                    </a:lnTo>
                    <a:lnTo>
                      <a:pt x="56" y="22"/>
                    </a:lnTo>
                    <a:lnTo>
                      <a:pt x="56" y="28"/>
                    </a:lnTo>
                    <a:lnTo>
                      <a:pt x="56" y="33"/>
                    </a:lnTo>
                    <a:lnTo>
                      <a:pt x="54" y="38"/>
                    </a:lnTo>
                    <a:lnTo>
                      <a:pt x="52" y="43"/>
                    </a:lnTo>
                    <a:lnTo>
                      <a:pt x="48" y="48"/>
                    </a:lnTo>
                    <a:lnTo>
                      <a:pt x="44" y="51"/>
                    </a:lnTo>
                    <a:lnTo>
                      <a:pt x="39" y="54"/>
                    </a:lnTo>
                    <a:lnTo>
                      <a:pt x="34" y="55"/>
                    </a:lnTo>
                    <a:lnTo>
                      <a:pt x="28" y="55"/>
                    </a:lnTo>
                    <a:lnTo>
                      <a:pt x="26" y="55"/>
                    </a:lnTo>
                    <a:lnTo>
                      <a:pt x="23" y="55"/>
                    </a:lnTo>
                    <a:lnTo>
                      <a:pt x="20" y="54"/>
                    </a:lnTo>
                    <a:lnTo>
                      <a:pt x="18" y="54"/>
                    </a:lnTo>
                    <a:lnTo>
                      <a:pt x="15" y="52"/>
                    </a:lnTo>
                    <a:lnTo>
                      <a:pt x="13" y="51"/>
                    </a:lnTo>
                    <a:lnTo>
                      <a:pt x="11" y="50"/>
                    </a:lnTo>
                    <a:lnTo>
                      <a:pt x="9" y="48"/>
                    </a:lnTo>
                    <a:lnTo>
                      <a:pt x="5" y="43"/>
                    </a:lnTo>
                    <a:lnTo>
                      <a:pt x="3" y="38"/>
                    </a:lnTo>
                    <a:lnTo>
                      <a:pt x="1" y="33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F2BFB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0" name="Freeform 36"/>
              <p:cNvSpPr>
                <a:spLocks/>
              </p:cNvSpPr>
              <p:nvPr/>
            </p:nvSpPr>
            <p:spPr bwMode="auto">
              <a:xfrm>
                <a:off x="7530" y="5381"/>
                <a:ext cx="42" cy="170"/>
              </a:xfrm>
              <a:custGeom>
                <a:avLst/>
                <a:gdLst/>
                <a:ahLst/>
                <a:cxnLst>
                  <a:cxn ang="0">
                    <a:pos x="34" y="55"/>
                  </a:cxn>
                  <a:cxn ang="0">
                    <a:pos x="30" y="69"/>
                  </a:cxn>
                  <a:cxn ang="0">
                    <a:pos x="26" y="86"/>
                  </a:cxn>
                  <a:cxn ang="0">
                    <a:pos x="23" y="102"/>
                  </a:cxn>
                  <a:cxn ang="0">
                    <a:pos x="20" y="119"/>
                  </a:cxn>
                  <a:cxn ang="0">
                    <a:pos x="17" y="135"/>
                  </a:cxn>
                  <a:cxn ang="0">
                    <a:pos x="14" y="150"/>
                  </a:cxn>
                  <a:cxn ang="0">
                    <a:pos x="13" y="161"/>
                  </a:cxn>
                  <a:cxn ang="0">
                    <a:pos x="12" y="169"/>
                  </a:cxn>
                  <a:cxn ang="0">
                    <a:pos x="7" y="170"/>
                  </a:cxn>
                  <a:cxn ang="0">
                    <a:pos x="7" y="160"/>
                  </a:cxn>
                  <a:cxn ang="0">
                    <a:pos x="8" y="147"/>
                  </a:cxn>
                  <a:cxn ang="0">
                    <a:pos x="9" y="132"/>
                  </a:cxn>
                  <a:cxn ang="0">
                    <a:pos x="9" y="115"/>
                  </a:cxn>
                  <a:cxn ang="0">
                    <a:pos x="7" y="88"/>
                  </a:cxn>
                  <a:cxn ang="0">
                    <a:pos x="5" y="55"/>
                  </a:cxn>
                  <a:cxn ang="0">
                    <a:pos x="2" y="23"/>
                  </a:cxn>
                  <a:cxn ang="0">
                    <a:pos x="0" y="0"/>
                  </a:cxn>
                  <a:cxn ang="0">
                    <a:pos x="42" y="2"/>
                  </a:cxn>
                  <a:cxn ang="0">
                    <a:pos x="42" y="11"/>
                  </a:cxn>
                  <a:cxn ang="0">
                    <a:pos x="41" y="23"/>
                  </a:cxn>
                  <a:cxn ang="0">
                    <a:pos x="39" y="37"/>
                  </a:cxn>
                  <a:cxn ang="0">
                    <a:pos x="34" y="55"/>
                  </a:cxn>
                </a:cxnLst>
                <a:rect l="0" t="0" r="r" b="b"/>
                <a:pathLst>
                  <a:path w="42" h="170">
                    <a:moveTo>
                      <a:pt x="34" y="55"/>
                    </a:moveTo>
                    <a:lnTo>
                      <a:pt x="30" y="69"/>
                    </a:lnTo>
                    <a:lnTo>
                      <a:pt x="26" y="86"/>
                    </a:lnTo>
                    <a:lnTo>
                      <a:pt x="23" y="102"/>
                    </a:lnTo>
                    <a:lnTo>
                      <a:pt x="20" y="119"/>
                    </a:lnTo>
                    <a:lnTo>
                      <a:pt x="17" y="135"/>
                    </a:lnTo>
                    <a:lnTo>
                      <a:pt x="14" y="150"/>
                    </a:lnTo>
                    <a:lnTo>
                      <a:pt x="13" y="161"/>
                    </a:lnTo>
                    <a:lnTo>
                      <a:pt x="12" y="169"/>
                    </a:lnTo>
                    <a:lnTo>
                      <a:pt x="7" y="170"/>
                    </a:lnTo>
                    <a:lnTo>
                      <a:pt x="7" y="160"/>
                    </a:lnTo>
                    <a:lnTo>
                      <a:pt x="8" y="147"/>
                    </a:lnTo>
                    <a:lnTo>
                      <a:pt x="9" y="132"/>
                    </a:lnTo>
                    <a:lnTo>
                      <a:pt x="9" y="115"/>
                    </a:lnTo>
                    <a:lnTo>
                      <a:pt x="7" y="88"/>
                    </a:lnTo>
                    <a:lnTo>
                      <a:pt x="5" y="55"/>
                    </a:lnTo>
                    <a:lnTo>
                      <a:pt x="2" y="23"/>
                    </a:lnTo>
                    <a:lnTo>
                      <a:pt x="0" y="0"/>
                    </a:lnTo>
                    <a:lnTo>
                      <a:pt x="42" y="2"/>
                    </a:lnTo>
                    <a:lnTo>
                      <a:pt x="42" y="11"/>
                    </a:lnTo>
                    <a:lnTo>
                      <a:pt x="41" y="23"/>
                    </a:lnTo>
                    <a:lnTo>
                      <a:pt x="39" y="37"/>
                    </a:lnTo>
                    <a:lnTo>
                      <a:pt x="34" y="55"/>
                    </a:lnTo>
                    <a:close/>
                  </a:path>
                </a:pathLst>
              </a:custGeom>
              <a:solidFill>
                <a:srgbClr val="87C4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1" name="Freeform 37"/>
              <p:cNvSpPr>
                <a:spLocks/>
              </p:cNvSpPr>
              <p:nvPr/>
            </p:nvSpPr>
            <p:spPr bwMode="auto">
              <a:xfrm>
                <a:off x="7468" y="4955"/>
                <a:ext cx="184" cy="421"/>
              </a:xfrm>
              <a:custGeom>
                <a:avLst/>
                <a:gdLst/>
                <a:ahLst/>
                <a:cxnLst>
                  <a:cxn ang="0">
                    <a:pos x="110" y="419"/>
                  </a:cxn>
                  <a:cxn ang="0">
                    <a:pos x="3" y="393"/>
                  </a:cxn>
                  <a:cxn ang="0">
                    <a:pos x="0" y="306"/>
                  </a:cxn>
                  <a:cxn ang="0">
                    <a:pos x="1" y="196"/>
                  </a:cxn>
                  <a:cxn ang="0">
                    <a:pos x="14" y="98"/>
                  </a:cxn>
                  <a:cxn ang="0">
                    <a:pos x="39" y="48"/>
                  </a:cxn>
                  <a:cxn ang="0">
                    <a:pos x="66" y="22"/>
                  </a:cxn>
                  <a:cxn ang="0">
                    <a:pos x="91" y="8"/>
                  </a:cxn>
                  <a:cxn ang="0">
                    <a:pos x="112" y="1"/>
                  </a:cxn>
                  <a:cxn ang="0">
                    <a:pos x="93" y="28"/>
                  </a:cxn>
                  <a:cxn ang="0">
                    <a:pos x="94" y="32"/>
                  </a:cxn>
                  <a:cxn ang="0">
                    <a:pos x="102" y="97"/>
                  </a:cxn>
                  <a:cxn ang="0">
                    <a:pos x="102" y="100"/>
                  </a:cxn>
                  <a:cxn ang="0">
                    <a:pos x="168" y="256"/>
                  </a:cxn>
                  <a:cxn ang="0">
                    <a:pos x="145" y="249"/>
                  </a:cxn>
                  <a:cxn ang="0">
                    <a:pos x="124" y="240"/>
                  </a:cxn>
                  <a:cxn ang="0">
                    <a:pos x="108" y="230"/>
                  </a:cxn>
                  <a:cxn ang="0">
                    <a:pos x="101" y="220"/>
                  </a:cxn>
                  <a:cxn ang="0">
                    <a:pos x="98" y="198"/>
                  </a:cxn>
                  <a:cxn ang="0">
                    <a:pos x="94" y="168"/>
                  </a:cxn>
                  <a:cxn ang="0">
                    <a:pos x="127" y="163"/>
                  </a:cxn>
                  <a:cxn ang="0">
                    <a:pos x="89" y="137"/>
                  </a:cxn>
                  <a:cxn ang="0">
                    <a:pos x="83" y="101"/>
                  </a:cxn>
                  <a:cxn ang="0">
                    <a:pos x="73" y="96"/>
                  </a:cxn>
                  <a:cxn ang="0">
                    <a:pos x="81" y="149"/>
                  </a:cxn>
                  <a:cxn ang="0">
                    <a:pos x="92" y="222"/>
                  </a:cxn>
                  <a:cxn ang="0">
                    <a:pos x="105" y="240"/>
                  </a:cxn>
                  <a:cxn ang="0">
                    <a:pos x="131" y="254"/>
                  </a:cxn>
                  <a:cxn ang="0">
                    <a:pos x="162" y="263"/>
                  </a:cxn>
                  <a:cxn ang="0">
                    <a:pos x="184" y="269"/>
                  </a:cxn>
                  <a:cxn ang="0">
                    <a:pos x="174" y="278"/>
                  </a:cxn>
                  <a:cxn ang="0">
                    <a:pos x="150" y="275"/>
                  </a:cxn>
                  <a:cxn ang="0">
                    <a:pos x="121" y="271"/>
                  </a:cxn>
                  <a:cxn ang="0">
                    <a:pos x="94" y="267"/>
                  </a:cxn>
                  <a:cxn ang="0">
                    <a:pos x="76" y="261"/>
                  </a:cxn>
                  <a:cxn ang="0">
                    <a:pos x="60" y="240"/>
                  </a:cxn>
                  <a:cxn ang="0">
                    <a:pos x="43" y="209"/>
                  </a:cxn>
                  <a:cxn ang="0">
                    <a:pos x="28" y="174"/>
                  </a:cxn>
                  <a:cxn ang="0">
                    <a:pos x="14" y="162"/>
                  </a:cxn>
                  <a:cxn ang="0">
                    <a:pos x="22" y="183"/>
                  </a:cxn>
                  <a:cxn ang="0">
                    <a:pos x="38" y="220"/>
                  </a:cxn>
                  <a:cxn ang="0">
                    <a:pos x="59" y="255"/>
                  </a:cxn>
                  <a:cxn ang="0">
                    <a:pos x="82" y="275"/>
                  </a:cxn>
                  <a:cxn ang="0">
                    <a:pos x="101" y="278"/>
                  </a:cxn>
                  <a:cxn ang="0">
                    <a:pos x="125" y="281"/>
                  </a:cxn>
                  <a:cxn ang="0">
                    <a:pos x="149" y="284"/>
                  </a:cxn>
                  <a:cxn ang="0">
                    <a:pos x="170" y="286"/>
                  </a:cxn>
                  <a:cxn ang="0">
                    <a:pos x="112" y="419"/>
                  </a:cxn>
                  <a:cxn ang="0">
                    <a:pos x="112" y="418"/>
                  </a:cxn>
                  <a:cxn ang="0">
                    <a:pos x="112" y="418"/>
                  </a:cxn>
                </a:cxnLst>
                <a:rect l="0" t="0" r="r" b="b"/>
                <a:pathLst>
                  <a:path w="184" h="421">
                    <a:moveTo>
                      <a:pt x="112" y="418"/>
                    </a:moveTo>
                    <a:lnTo>
                      <a:pt x="110" y="419"/>
                    </a:lnTo>
                    <a:lnTo>
                      <a:pt x="4" y="415"/>
                    </a:lnTo>
                    <a:lnTo>
                      <a:pt x="3" y="393"/>
                    </a:lnTo>
                    <a:lnTo>
                      <a:pt x="1" y="355"/>
                    </a:lnTo>
                    <a:lnTo>
                      <a:pt x="0" y="306"/>
                    </a:lnTo>
                    <a:lnTo>
                      <a:pt x="0" y="252"/>
                    </a:lnTo>
                    <a:lnTo>
                      <a:pt x="1" y="196"/>
                    </a:lnTo>
                    <a:lnTo>
                      <a:pt x="6" y="143"/>
                    </a:lnTo>
                    <a:lnTo>
                      <a:pt x="14" y="98"/>
                    </a:lnTo>
                    <a:lnTo>
                      <a:pt x="27" y="66"/>
                    </a:lnTo>
                    <a:lnTo>
                      <a:pt x="39" y="48"/>
                    </a:lnTo>
                    <a:lnTo>
                      <a:pt x="53" y="34"/>
                    </a:lnTo>
                    <a:lnTo>
                      <a:pt x="66" y="22"/>
                    </a:lnTo>
                    <a:lnTo>
                      <a:pt x="79" y="14"/>
                    </a:lnTo>
                    <a:lnTo>
                      <a:pt x="91" y="8"/>
                    </a:lnTo>
                    <a:lnTo>
                      <a:pt x="102" y="3"/>
                    </a:lnTo>
                    <a:lnTo>
                      <a:pt x="112" y="1"/>
                    </a:lnTo>
                    <a:lnTo>
                      <a:pt x="120" y="0"/>
                    </a:lnTo>
                    <a:lnTo>
                      <a:pt x="93" y="28"/>
                    </a:lnTo>
                    <a:lnTo>
                      <a:pt x="90" y="31"/>
                    </a:lnTo>
                    <a:lnTo>
                      <a:pt x="94" y="32"/>
                    </a:lnTo>
                    <a:lnTo>
                      <a:pt x="133" y="53"/>
                    </a:lnTo>
                    <a:lnTo>
                      <a:pt x="102" y="97"/>
                    </a:lnTo>
                    <a:lnTo>
                      <a:pt x="101" y="98"/>
                    </a:lnTo>
                    <a:lnTo>
                      <a:pt x="102" y="100"/>
                    </a:lnTo>
                    <a:lnTo>
                      <a:pt x="165" y="217"/>
                    </a:lnTo>
                    <a:lnTo>
                      <a:pt x="168" y="256"/>
                    </a:lnTo>
                    <a:lnTo>
                      <a:pt x="156" y="253"/>
                    </a:lnTo>
                    <a:lnTo>
                      <a:pt x="145" y="249"/>
                    </a:lnTo>
                    <a:lnTo>
                      <a:pt x="133" y="245"/>
                    </a:lnTo>
                    <a:lnTo>
                      <a:pt x="124" y="240"/>
                    </a:lnTo>
                    <a:lnTo>
                      <a:pt x="114" y="236"/>
                    </a:lnTo>
                    <a:lnTo>
                      <a:pt x="108" y="230"/>
                    </a:lnTo>
                    <a:lnTo>
                      <a:pt x="103" y="226"/>
                    </a:lnTo>
                    <a:lnTo>
                      <a:pt x="101" y="220"/>
                    </a:lnTo>
                    <a:lnTo>
                      <a:pt x="100" y="211"/>
                    </a:lnTo>
                    <a:lnTo>
                      <a:pt x="98" y="198"/>
                    </a:lnTo>
                    <a:lnTo>
                      <a:pt x="96" y="184"/>
                    </a:lnTo>
                    <a:lnTo>
                      <a:pt x="94" y="168"/>
                    </a:lnTo>
                    <a:lnTo>
                      <a:pt x="127" y="169"/>
                    </a:lnTo>
                    <a:lnTo>
                      <a:pt x="127" y="163"/>
                    </a:lnTo>
                    <a:lnTo>
                      <a:pt x="92" y="162"/>
                    </a:lnTo>
                    <a:lnTo>
                      <a:pt x="89" y="137"/>
                    </a:lnTo>
                    <a:lnTo>
                      <a:pt x="86" y="116"/>
                    </a:lnTo>
                    <a:lnTo>
                      <a:pt x="83" y="101"/>
                    </a:lnTo>
                    <a:lnTo>
                      <a:pt x="82" y="95"/>
                    </a:lnTo>
                    <a:lnTo>
                      <a:pt x="73" y="96"/>
                    </a:lnTo>
                    <a:lnTo>
                      <a:pt x="76" y="113"/>
                    </a:lnTo>
                    <a:lnTo>
                      <a:pt x="81" y="149"/>
                    </a:lnTo>
                    <a:lnTo>
                      <a:pt x="88" y="191"/>
                    </a:lnTo>
                    <a:lnTo>
                      <a:pt x="92" y="222"/>
                    </a:lnTo>
                    <a:lnTo>
                      <a:pt x="96" y="232"/>
                    </a:lnTo>
                    <a:lnTo>
                      <a:pt x="105" y="240"/>
                    </a:lnTo>
                    <a:lnTo>
                      <a:pt x="117" y="248"/>
                    </a:lnTo>
                    <a:lnTo>
                      <a:pt x="131" y="254"/>
                    </a:lnTo>
                    <a:lnTo>
                      <a:pt x="147" y="259"/>
                    </a:lnTo>
                    <a:lnTo>
                      <a:pt x="162" y="263"/>
                    </a:lnTo>
                    <a:lnTo>
                      <a:pt x="175" y="267"/>
                    </a:lnTo>
                    <a:lnTo>
                      <a:pt x="184" y="269"/>
                    </a:lnTo>
                    <a:lnTo>
                      <a:pt x="182" y="279"/>
                    </a:lnTo>
                    <a:lnTo>
                      <a:pt x="174" y="278"/>
                    </a:lnTo>
                    <a:lnTo>
                      <a:pt x="163" y="277"/>
                    </a:lnTo>
                    <a:lnTo>
                      <a:pt x="150" y="275"/>
                    </a:lnTo>
                    <a:lnTo>
                      <a:pt x="135" y="273"/>
                    </a:lnTo>
                    <a:lnTo>
                      <a:pt x="121" y="271"/>
                    </a:lnTo>
                    <a:lnTo>
                      <a:pt x="107" y="269"/>
                    </a:lnTo>
                    <a:lnTo>
                      <a:pt x="94" y="267"/>
                    </a:lnTo>
                    <a:lnTo>
                      <a:pt x="84" y="265"/>
                    </a:lnTo>
                    <a:lnTo>
                      <a:pt x="76" y="261"/>
                    </a:lnTo>
                    <a:lnTo>
                      <a:pt x="69" y="252"/>
                    </a:lnTo>
                    <a:lnTo>
                      <a:pt x="60" y="240"/>
                    </a:lnTo>
                    <a:lnTo>
                      <a:pt x="51" y="225"/>
                    </a:lnTo>
                    <a:lnTo>
                      <a:pt x="43" y="209"/>
                    </a:lnTo>
                    <a:lnTo>
                      <a:pt x="35" y="191"/>
                    </a:lnTo>
                    <a:lnTo>
                      <a:pt x="28" y="174"/>
                    </a:lnTo>
                    <a:lnTo>
                      <a:pt x="22" y="158"/>
                    </a:lnTo>
                    <a:lnTo>
                      <a:pt x="14" y="162"/>
                    </a:lnTo>
                    <a:lnTo>
                      <a:pt x="16" y="170"/>
                    </a:lnTo>
                    <a:lnTo>
                      <a:pt x="22" y="183"/>
                    </a:lnTo>
                    <a:lnTo>
                      <a:pt x="29" y="200"/>
                    </a:lnTo>
                    <a:lnTo>
                      <a:pt x="38" y="220"/>
                    </a:lnTo>
                    <a:lnTo>
                      <a:pt x="48" y="239"/>
                    </a:lnTo>
                    <a:lnTo>
                      <a:pt x="59" y="255"/>
                    </a:lnTo>
                    <a:lnTo>
                      <a:pt x="71" y="268"/>
                    </a:lnTo>
                    <a:lnTo>
                      <a:pt x="82" y="275"/>
                    </a:lnTo>
                    <a:lnTo>
                      <a:pt x="90" y="277"/>
                    </a:lnTo>
                    <a:lnTo>
                      <a:pt x="101" y="278"/>
                    </a:lnTo>
                    <a:lnTo>
                      <a:pt x="112" y="280"/>
                    </a:lnTo>
                    <a:lnTo>
                      <a:pt x="125" y="281"/>
                    </a:lnTo>
                    <a:lnTo>
                      <a:pt x="137" y="283"/>
                    </a:lnTo>
                    <a:lnTo>
                      <a:pt x="149" y="284"/>
                    </a:lnTo>
                    <a:lnTo>
                      <a:pt x="160" y="285"/>
                    </a:lnTo>
                    <a:lnTo>
                      <a:pt x="170" y="286"/>
                    </a:lnTo>
                    <a:lnTo>
                      <a:pt x="170" y="421"/>
                    </a:lnTo>
                    <a:lnTo>
                      <a:pt x="112" y="419"/>
                    </a:lnTo>
                    <a:lnTo>
                      <a:pt x="112" y="419"/>
                    </a:lnTo>
                    <a:lnTo>
                      <a:pt x="112" y="418"/>
                    </a:lnTo>
                    <a:lnTo>
                      <a:pt x="112" y="418"/>
                    </a:lnTo>
                    <a:lnTo>
                      <a:pt x="112" y="418"/>
                    </a:lnTo>
                    <a:close/>
                  </a:path>
                </a:pathLst>
              </a:custGeom>
              <a:solidFill>
                <a:srgbClr val="E8E8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2" name="Freeform 38"/>
              <p:cNvSpPr>
                <a:spLocks/>
              </p:cNvSpPr>
              <p:nvPr/>
            </p:nvSpPr>
            <p:spPr bwMode="auto">
              <a:xfrm>
                <a:off x="7647" y="5262"/>
                <a:ext cx="54" cy="278"/>
              </a:xfrm>
              <a:custGeom>
                <a:avLst/>
                <a:gdLst/>
                <a:ahLst/>
                <a:cxnLst>
                  <a:cxn ang="0">
                    <a:pos x="48" y="174"/>
                  </a:cxn>
                  <a:cxn ang="0">
                    <a:pos x="44" y="188"/>
                  </a:cxn>
                  <a:cxn ang="0">
                    <a:pos x="40" y="203"/>
                  </a:cxn>
                  <a:cxn ang="0">
                    <a:pos x="37" y="218"/>
                  </a:cxn>
                  <a:cxn ang="0">
                    <a:pos x="34" y="234"/>
                  </a:cxn>
                  <a:cxn ang="0">
                    <a:pos x="31" y="247"/>
                  </a:cxn>
                  <a:cxn ang="0">
                    <a:pos x="29" y="260"/>
                  </a:cxn>
                  <a:cxn ang="0">
                    <a:pos x="28" y="270"/>
                  </a:cxn>
                  <a:cxn ang="0">
                    <a:pos x="27" y="277"/>
                  </a:cxn>
                  <a:cxn ang="0">
                    <a:pos x="21" y="278"/>
                  </a:cxn>
                  <a:cxn ang="0">
                    <a:pos x="21" y="234"/>
                  </a:cxn>
                  <a:cxn ang="0">
                    <a:pos x="21" y="218"/>
                  </a:cxn>
                  <a:cxn ang="0">
                    <a:pos x="18" y="196"/>
                  </a:cxn>
                  <a:cxn ang="0">
                    <a:pos x="15" y="171"/>
                  </a:cxn>
                  <a:cxn ang="0">
                    <a:pos x="11" y="144"/>
                  </a:cxn>
                  <a:cxn ang="0">
                    <a:pos x="8" y="119"/>
                  </a:cxn>
                  <a:cxn ang="0">
                    <a:pos x="5" y="98"/>
                  </a:cxn>
                  <a:cxn ang="0">
                    <a:pos x="3" y="82"/>
                  </a:cxn>
                  <a:cxn ang="0">
                    <a:pos x="1" y="75"/>
                  </a:cxn>
                  <a:cxn ang="0">
                    <a:pos x="0" y="76"/>
                  </a:cxn>
                  <a:cxn ang="0">
                    <a:pos x="0" y="3"/>
                  </a:cxn>
                  <a:cxn ang="0">
                    <a:pos x="31" y="0"/>
                  </a:cxn>
                  <a:cxn ang="0">
                    <a:pos x="22" y="26"/>
                  </a:cxn>
                  <a:cxn ang="0">
                    <a:pos x="19" y="32"/>
                  </a:cxn>
                  <a:cxn ang="0">
                    <a:pos x="27" y="32"/>
                  </a:cxn>
                  <a:cxn ang="0">
                    <a:pos x="35" y="31"/>
                  </a:cxn>
                  <a:cxn ang="0">
                    <a:pos x="34" y="115"/>
                  </a:cxn>
                  <a:cxn ang="0">
                    <a:pos x="34" y="120"/>
                  </a:cxn>
                  <a:cxn ang="0">
                    <a:pos x="39" y="120"/>
                  </a:cxn>
                  <a:cxn ang="0">
                    <a:pos x="54" y="120"/>
                  </a:cxn>
                  <a:cxn ang="0">
                    <a:pos x="54" y="129"/>
                  </a:cxn>
                  <a:cxn ang="0">
                    <a:pos x="54" y="141"/>
                  </a:cxn>
                  <a:cxn ang="0">
                    <a:pos x="52" y="156"/>
                  </a:cxn>
                  <a:cxn ang="0">
                    <a:pos x="48" y="174"/>
                  </a:cxn>
                </a:cxnLst>
                <a:rect l="0" t="0" r="r" b="b"/>
                <a:pathLst>
                  <a:path w="54" h="278">
                    <a:moveTo>
                      <a:pt x="48" y="174"/>
                    </a:moveTo>
                    <a:lnTo>
                      <a:pt x="44" y="188"/>
                    </a:lnTo>
                    <a:lnTo>
                      <a:pt x="40" y="203"/>
                    </a:lnTo>
                    <a:lnTo>
                      <a:pt x="37" y="218"/>
                    </a:lnTo>
                    <a:lnTo>
                      <a:pt x="34" y="234"/>
                    </a:lnTo>
                    <a:lnTo>
                      <a:pt x="31" y="247"/>
                    </a:lnTo>
                    <a:lnTo>
                      <a:pt x="29" y="260"/>
                    </a:lnTo>
                    <a:lnTo>
                      <a:pt x="28" y="270"/>
                    </a:lnTo>
                    <a:lnTo>
                      <a:pt x="27" y="277"/>
                    </a:lnTo>
                    <a:lnTo>
                      <a:pt x="21" y="278"/>
                    </a:lnTo>
                    <a:lnTo>
                      <a:pt x="21" y="234"/>
                    </a:lnTo>
                    <a:lnTo>
                      <a:pt x="21" y="218"/>
                    </a:lnTo>
                    <a:lnTo>
                      <a:pt x="18" y="196"/>
                    </a:lnTo>
                    <a:lnTo>
                      <a:pt x="15" y="171"/>
                    </a:lnTo>
                    <a:lnTo>
                      <a:pt x="11" y="144"/>
                    </a:lnTo>
                    <a:lnTo>
                      <a:pt x="8" y="119"/>
                    </a:lnTo>
                    <a:lnTo>
                      <a:pt x="5" y="98"/>
                    </a:lnTo>
                    <a:lnTo>
                      <a:pt x="3" y="82"/>
                    </a:lnTo>
                    <a:lnTo>
                      <a:pt x="1" y="75"/>
                    </a:lnTo>
                    <a:lnTo>
                      <a:pt x="0" y="76"/>
                    </a:lnTo>
                    <a:lnTo>
                      <a:pt x="0" y="3"/>
                    </a:lnTo>
                    <a:lnTo>
                      <a:pt x="31" y="0"/>
                    </a:lnTo>
                    <a:lnTo>
                      <a:pt x="22" y="26"/>
                    </a:lnTo>
                    <a:lnTo>
                      <a:pt x="19" y="32"/>
                    </a:lnTo>
                    <a:lnTo>
                      <a:pt x="27" y="32"/>
                    </a:lnTo>
                    <a:lnTo>
                      <a:pt x="35" y="31"/>
                    </a:lnTo>
                    <a:lnTo>
                      <a:pt x="34" y="115"/>
                    </a:lnTo>
                    <a:lnTo>
                      <a:pt x="34" y="120"/>
                    </a:lnTo>
                    <a:lnTo>
                      <a:pt x="39" y="120"/>
                    </a:lnTo>
                    <a:lnTo>
                      <a:pt x="54" y="120"/>
                    </a:lnTo>
                    <a:lnTo>
                      <a:pt x="54" y="129"/>
                    </a:lnTo>
                    <a:lnTo>
                      <a:pt x="54" y="141"/>
                    </a:lnTo>
                    <a:lnTo>
                      <a:pt x="52" y="156"/>
                    </a:lnTo>
                    <a:lnTo>
                      <a:pt x="48" y="174"/>
                    </a:lnTo>
                    <a:close/>
                  </a:path>
                </a:pathLst>
              </a:custGeom>
              <a:solidFill>
                <a:srgbClr val="87C4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3" name="Freeform 39"/>
              <p:cNvSpPr>
                <a:spLocks/>
              </p:cNvSpPr>
              <p:nvPr/>
            </p:nvSpPr>
            <p:spPr bwMode="auto">
              <a:xfrm>
                <a:off x="7690" y="5292"/>
                <a:ext cx="24" cy="81"/>
              </a:xfrm>
              <a:custGeom>
                <a:avLst/>
                <a:gdLst/>
                <a:ahLst/>
                <a:cxnLst>
                  <a:cxn ang="0">
                    <a:pos x="21" y="81"/>
                  </a:cxn>
                  <a:cxn ang="0">
                    <a:pos x="0" y="81"/>
                  </a:cxn>
                  <a:cxn ang="0">
                    <a:pos x="2" y="1"/>
                  </a:cxn>
                  <a:cxn ang="0">
                    <a:pos x="24" y="0"/>
                  </a:cxn>
                  <a:cxn ang="0">
                    <a:pos x="21" y="81"/>
                  </a:cxn>
                </a:cxnLst>
                <a:rect l="0" t="0" r="r" b="b"/>
                <a:pathLst>
                  <a:path w="24" h="81">
                    <a:moveTo>
                      <a:pt x="21" y="81"/>
                    </a:moveTo>
                    <a:lnTo>
                      <a:pt x="0" y="81"/>
                    </a:lnTo>
                    <a:lnTo>
                      <a:pt x="2" y="1"/>
                    </a:lnTo>
                    <a:lnTo>
                      <a:pt x="24" y="0"/>
                    </a:lnTo>
                    <a:lnTo>
                      <a:pt x="21" y="81"/>
                    </a:lnTo>
                    <a:close/>
                  </a:path>
                </a:pathLst>
              </a:custGeom>
              <a:solidFill>
                <a:srgbClr val="E8E8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4" name="Freeform 40"/>
              <p:cNvSpPr>
                <a:spLocks/>
              </p:cNvSpPr>
              <p:nvPr/>
            </p:nvSpPr>
            <p:spPr bwMode="auto">
              <a:xfrm>
                <a:off x="7680" y="5121"/>
                <a:ext cx="155" cy="163"/>
              </a:xfrm>
              <a:custGeom>
                <a:avLst/>
                <a:gdLst/>
                <a:ahLst/>
                <a:cxnLst>
                  <a:cxn ang="0">
                    <a:pos x="112" y="157"/>
                  </a:cxn>
                  <a:cxn ang="0">
                    <a:pos x="0" y="163"/>
                  </a:cxn>
                  <a:cxn ang="0">
                    <a:pos x="17" y="115"/>
                  </a:cxn>
                  <a:cxn ang="0">
                    <a:pos x="23" y="116"/>
                  </a:cxn>
                  <a:cxn ang="0">
                    <a:pos x="28" y="116"/>
                  </a:cxn>
                  <a:cxn ang="0">
                    <a:pos x="33" y="117"/>
                  </a:cxn>
                  <a:cxn ang="0">
                    <a:pos x="39" y="118"/>
                  </a:cxn>
                  <a:cxn ang="0">
                    <a:pos x="45" y="119"/>
                  </a:cxn>
                  <a:cxn ang="0">
                    <a:pos x="51" y="120"/>
                  </a:cxn>
                  <a:cxn ang="0">
                    <a:pos x="56" y="121"/>
                  </a:cxn>
                  <a:cxn ang="0">
                    <a:pos x="61" y="122"/>
                  </a:cxn>
                  <a:cxn ang="0">
                    <a:pos x="66" y="123"/>
                  </a:cxn>
                  <a:cxn ang="0">
                    <a:pos x="66" y="122"/>
                  </a:cxn>
                  <a:cxn ang="0">
                    <a:pos x="66" y="120"/>
                  </a:cxn>
                  <a:cxn ang="0">
                    <a:pos x="66" y="119"/>
                  </a:cxn>
                  <a:cxn ang="0">
                    <a:pos x="66" y="118"/>
                  </a:cxn>
                  <a:cxn ang="0">
                    <a:pos x="76" y="68"/>
                  </a:cxn>
                  <a:cxn ang="0">
                    <a:pos x="78" y="62"/>
                  </a:cxn>
                  <a:cxn ang="0">
                    <a:pos x="73" y="62"/>
                  </a:cxn>
                  <a:cxn ang="0">
                    <a:pos x="72" y="62"/>
                  </a:cxn>
                  <a:cxn ang="0">
                    <a:pos x="69" y="62"/>
                  </a:cxn>
                  <a:cxn ang="0">
                    <a:pos x="66" y="61"/>
                  </a:cxn>
                  <a:cxn ang="0">
                    <a:pos x="61" y="61"/>
                  </a:cxn>
                  <a:cxn ang="0">
                    <a:pos x="55" y="60"/>
                  </a:cxn>
                  <a:cxn ang="0">
                    <a:pos x="49" y="60"/>
                  </a:cxn>
                  <a:cxn ang="0">
                    <a:pos x="41" y="60"/>
                  </a:cxn>
                  <a:cxn ang="0">
                    <a:pos x="33" y="60"/>
                  </a:cxn>
                  <a:cxn ang="0">
                    <a:pos x="32" y="60"/>
                  </a:cxn>
                  <a:cxn ang="0">
                    <a:pos x="31" y="60"/>
                  </a:cxn>
                  <a:cxn ang="0">
                    <a:pos x="31" y="60"/>
                  </a:cxn>
                  <a:cxn ang="0">
                    <a:pos x="30" y="61"/>
                  </a:cxn>
                  <a:cxn ang="0">
                    <a:pos x="53" y="0"/>
                  </a:cxn>
                  <a:cxn ang="0">
                    <a:pos x="155" y="4"/>
                  </a:cxn>
                  <a:cxn ang="0">
                    <a:pos x="112" y="157"/>
                  </a:cxn>
                </a:cxnLst>
                <a:rect l="0" t="0" r="r" b="b"/>
                <a:pathLst>
                  <a:path w="155" h="163">
                    <a:moveTo>
                      <a:pt x="112" y="157"/>
                    </a:moveTo>
                    <a:lnTo>
                      <a:pt x="0" y="163"/>
                    </a:lnTo>
                    <a:lnTo>
                      <a:pt x="17" y="115"/>
                    </a:lnTo>
                    <a:lnTo>
                      <a:pt x="23" y="116"/>
                    </a:lnTo>
                    <a:lnTo>
                      <a:pt x="28" y="116"/>
                    </a:lnTo>
                    <a:lnTo>
                      <a:pt x="33" y="117"/>
                    </a:lnTo>
                    <a:lnTo>
                      <a:pt x="39" y="118"/>
                    </a:lnTo>
                    <a:lnTo>
                      <a:pt x="45" y="119"/>
                    </a:lnTo>
                    <a:lnTo>
                      <a:pt x="51" y="120"/>
                    </a:lnTo>
                    <a:lnTo>
                      <a:pt x="56" y="121"/>
                    </a:lnTo>
                    <a:lnTo>
                      <a:pt x="61" y="122"/>
                    </a:lnTo>
                    <a:lnTo>
                      <a:pt x="66" y="123"/>
                    </a:lnTo>
                    <a:lnTo>
                      <a:pt x="66" y="122"/>
                    </a:lnTo>
                    <a:lnTo>
                      <a:pt x="66" y="120"/>
                    </a:lnTo>
                    <a:lnTo>
                      <a:pt x="66" y="119"/>
                    </a:lnTo>
                    <a:lnTo>
                      <a:pt x="66" y="118"/>
                    </a:lnTo>
                    <a:lnTo>
                      <a:pt x="76" y="68"/>
                    </a:lnTo>
                    <a:lnTo>
                      <a:pt x="78" y="62"/>
                    </a:lnTo>
                    <a:lnTo>
                      <a:pt x="73" y="62"/>
                    </a:lnTo>
                    <a:lnTo>
                      <a:pt x="72" y="62"/>
                    </a:lnTo>
                    <a:lnTo>
                      <a:pt x="69" y="62"/>
                    </a:lnTo>
                    <a:lnTo>
                      <a:pt x="66" y="61"/>
                    </a:lnTo>
                    <a:lnTo>
                      <a:pt x="61" y="61"/>
                    </a:lnTo>
                    <a:lnTo>
                      <a:pt x="55" y="60"/>
                    </a:lnTo>
                    <a:lnTo>
                      <a:pt x="49" y="60"/>
                    </a:lnTo>
                    <a:lnTo>
                      <a:pt x="41" y="60"/>
                    </a:lnTo>
                    <a:lnTo>
                      <a:pt x="33" y="60"/>
                    </a:lnTo>
                    <a:lnTo>
                      <a:pt x="32" y="60"/>
                    </a:lnTo>
                    <a:lnTo>
                      <a:pt x="31" y="60"/>
                    </a:lnTo>
                    <a:lnTo>
                      <a:pt x="31" y="60"/>
                    </a:lnTo>
                    <a:lnTo>
                      <a:pt x="30" y="61"/>
                    </a:lnTo>
                    <a:lnTo>
                      <a:pt x="53" y="0"/>
                    </a:lnTo>
                    <a:lnTo>
                      <a:pt x="155" y="4"/>
                    </a:lnTo>
                    <a:lnTo>
                      <a:pt x="112" y="157"/>
                    </a:lnTo>
                    <a:close/>
                  </a:path>
                </a:pathLst>
              </a:custGeom>
              <a:solidFill>
                <a:srgbClr val="66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5" name="Freeform 41"/>
              <p:cNvSpPr>
                <a:spLocks/>
              </p:cNvSpPr>
              <p:nvPr/>
            </p:nvSpPr>
            <p:spPr bwMode="auto">
              <a:xfrm>
                <a:off x="7773" y="5092"/>
                <a:ext cx="44" cy="23"/>
              </a:xfrm>
              <a:custGeom>
                <a:avLst/>
                <a:gdLst/>
                <a:ahLst/>
                <a:cxnLst>
                  <a:cxn ang="0">
                    <a:pos x="34" y="0"/>
                  </a:cxn>
                  <a:cxn ang="0">
                    <a:pos x="36" y="0"/>
                  </a:cxn>
                  <a:cxn ang="0">
                    <a:pos x="37" y="1"/>
                  </a:cxn>
                  <a:cxn ang="0">
                    <a:pos x="39" y="2"/>
                  </a:cxn>
                  <a:cxn ang="0">
                    <a:pos x="40" y="4"/>
                  </a:cxn>
                  <a:cxn ang="0">
                    <a:pos x="42" y="9"/>
                  </a:cxn>
                  <a:cxn ang="0">
                    <a:pos x="43" y="14"/>
                  </a:cxn>
                  <a:cxn ang="0">
                    <a:pos x="44" y="19"/>
                  </a:cxn>
                  <a:cxn ang="0">
                    <a:pos x="43" y="23"/>
                  </a:cxn>
                  <a:cxn ang="0">
                    <a:pos x="0" y="21"/>
                  </a:cxn>
                  <a:cxn ang="0">
                    <a:pos x="4" y="17"/>
                  </a:cxn>
                  <a:cxn ang="0">
                    <a:pos x="8" y="14"/>
                  </a:cxn>
                  <a:cxn ang="0">
                    <a:pos x="13" y="10"/>
                  </a:cxn>
                  <a:cxn ang="0">
                    <a:pos x="17" y="6"/>
                  </a:cxn>
                  <a:cxn ang="0">
                    <a:pos x="22" y="4"/>
                  </a:cxn>
                  <a:cxn ang="0">
                    <a:pos x="26" y="1"/>
                  </a:cxn>
                  <a:cxn ang="0">
                    <a:pos x="30" y="0"/>
                  </a:cxn>
                  <a:cxn ang="0">
                    <a:pos x="34" y="0"/>
                  </a:cxn>
                </a:cxnLst>
                <a:rect l="0" t="0" r="r" b="b"/>
                <a:pathLst>
                  <a:path w="44" h="23">
                    <a:moveTo>
                      <a:pt x="34" y="0"/>
                    </a:moveTo>
                    <a:lnTo>
                      <a:pt x="36" y="0"/>
                    </a:lnTo>
                    <a:lnTo>
                      <a:pt x="37" y="1"/>
                    </a:lnTo>
                    <a:lnTo>
                      <a:pt x="39" y="2"/>
                    </a:lnTo>
                    <a:lnTo>
                      <a:pt x="40" y="4"/>
                    </a:lnTo>
                    <a:lnTo>
                      <a:pt x="42" y="9"/>
                    </a:lnTo>
                    <a:lnTo>
                      <a:pt x="43" y="14"/>
                    </a:lnTo>
                    <a:lnTo>
                      <a:pt x="44" y="19"/>
                    </a:lnTo>
                    <a:lnTo>
                      <a:pt x="43" y="23"/>
                    </a:lnTo>
                    <a:lnTo>
                      <a:pt x="0" y="21"/>
                    </a:lnTo>
                    <a:lnTo>
                      <a:pt x="4" y="17"/>
                    </a:lnTo>
                    <a:lnTo>
                      <a:pt x="8" y="14"/>
                    </a:lnTo>
                    <a:lnTo>
                      <a:pt x="13" y="10"/>
                    </a:lnTo>
                    <a:lnTo>
                      <a:pt x="17" y="6"/>
                    </a:lnTo>
                    <a:lnTo>
                      <a:pt x="22" y="4"/>
                    </a:lnTo>
                    <a:lnTo>
                      <a:pt x="26" y="1"/>
                    </a:lnTo>
                    <a:lnTo>
                      <a:pt x="30" y="0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87C4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6" name="Freeform 42"/>
              <p:cNvSpPr>
                <a:spLocks/>
              </p:cNvSpPr>
              <p:nvPr/>
            </p:nvSpPr>
            <p:spPr bwMode="auto">
              <a:xfrm>
                <a:off x="7683" y="4854"/>
                <a:ext cx="227" cy="334"/>
              </a:xfrm>
              <a:custGeom>
                <a:avLst/>
                <a:gdLst/>
                <a:ahLst/>
                <a:cxnLst>
                  <a:cxn ang="0">
                    <a:pos x="136" y="140"/>
                  </a:cxn>
                  <a:cxn ang="0">
                    <a:pos x="118" y="153"/>
                  </a:cxn>
                  <a:cxn ang="0">
                    <a:pos x="101" y="164"/>
                  </a:cxn>
                  <a:cxn ang="0">
                    <a:pos x="84" y="174"/>
                  </a:cxn>
                  <a:cxn ang="0">
                    <a:pos x="69" y="184"/>
                  </a:cxn>
                  <a:cxn ang="0">
                    <a:pos x="56" y="191"/>
                  </a:cxn>
                  <a:cxn ang="0">
                    <a:pos x="46" y="197"/>
                  </a:cxn>
                  <a:cxn ang="0">
                    <a:pos x="39" y="201"/>
                  </a:cxn>
                  <a:cxn ang="0">
                    <a:pos x="36" y="202"/>
                  </a:cxn>
                  <a:cxn ang="0">
                    <a:pos x="34" y="203"/>
                  </a:cxn>
                  <a:cxn ang="0">
                    <a:pos x="34" y="207"/>
                  </a:cxn>
                  <a:cxn ang="0">
                    <a:pos x="41" y="264"/>
                  </a:cxn>
                  <a:cxn ang="0">
                    <a:pos x="17" y="331"/>
                  </a:cxn>
                  <a:cxn ang="0">
                    <a:pos x="16" y="331"/>
                  </a:cxn>
                  <a:cxn ang="0">
                    <a:pos x="14" y="332"/>
                  </a:cxn>
                  <a:cxn ang="0">
                    <a:pos x="12" y="333"/>
                  </a:cxn>
                  <a:cxn ang="0">
                    <a:pos x="11" y="334"/>
                  </a:cxn>
                  <a:cxn ang="0">
                    <a:pos x="35" y="191"/>
                  </a:cxn>
                  <a:cxn ang="0">
                    <a:pos x="35" y="190"/>
                  </a:cxn>
                  <a:cxn ang="0">
                    <a:pos x="34" y="189"/>
                  </a:cxn>
                  <a:cxn ang="0">
                    <a:pos x="11" y="157"/>
                  </a:cxn>
                  <a:cxn ang="0">
                    <a:pos x="21" y="140"/>
                  </a:cxn>
                  <a:cxn ang="0">
                    <a:pos x="22" y="138"/>
                  </a:cxn>
                  <a:cxn ang="0">
                    <a:pos x="20" y="137"/>
                  </a:cxn>
                  <a:cxn ang="0">
                    <a:pos x="0" y="121"/>
                  </a:cxn>
                  <a:cxn ang="0">
                    <a:pos x="5" y="120"/>
                  </a:cxn>
                  <a:cxn ang="0">
                    <a:pos x="11" y="120"/>
                  </a:cxn>
                  <a:cxn ang="0">
                    <a:pos x="18" y="119"/>
                  </a:cxn>
                  <a:cxn ang="0">
                    <a:pos x="26" y="118"/>
                  </a:cxn>
                  <a:cxn ang="0">
                    <a:pos x="34" y="116"/>
                  </a:cxn>
                  <a:cxn ang="0">
                    <a:pos x="44" y="115"/>
                  </a:cxn>
                  <a:cxn ang="0">
                    <a:pos x="52" y="114"/>
                  </a:cxn>
                  <a:cxn ang="0">
                    <a:pos x="61" y="112"/>
                  </a:cxn>
                  <a:cxn ang="0">
                    <a:pos x="71" y="110"/>
                  </a:cxn>
                  <a:cxn ang="0">
                    <a:pos x="79" y="107"/>
                  </a:cxn>
                  <a:cxn ang="0">
                    <a:pos x="89" y="104"/>
                  </a:cxn>
                  <a:cxn ang="0">
                    <a:pos x="97" y="102"/>
                  </a:cxn>
                  <a:cxn ang="0">
                    <a:pos x="105" y="98"/>
                  </a:cxn>
                  <a:cxn ang="0">
                    <a:pos x="112" y="95"/>
                  </a:cxn>
                  <a:cxn ang="0">
                    <a:pos x="118" y="91"/>
                  </a:cxn>
                  <a:cxn ang="0">
                    <a:pos x="123" y="87"/>
                  </a:cxn>
                  <a:cxn ang="0">
                    <a:pos x="134" y="77"/>
                  </a:cxn>
                  <a:cxn ang="0">
                    <a:pos x="147" y="65"/>
                  </a:cxn>
                  <a:cxn ang="0">
                    <a:pos x="162" y="52"/>
                  </a:cxn>
                  <a:cxn ang="0">
                    <a:pos x="176" y="39"/>
                  </a:cxn>
                  <a:cxn ang="0">
                    <a:pos x="189" y="26"/>
                  </a:cxn>
                  <a:cxn ang="0">
                    <a:pos x="202" y="15"/>
                  </a:cxn>
                  <a:cxn ang="0">
                    <a:pos x="212" y="6"/>
                  </a:cxn>
                  <a:cxn ang="0">
                    <a:pos x="218" y="0"/>
                  </a:cxn>
                  <a:cxn ang="0">
                    <a:pos x="227" y="5"/>
                  </a:cxn>
                  <a:cxn ang="0">
                    <a:pos x="222" y="15"/>
                  </a:cxn>
                  <a:cxn ang="0">
                    <a:pos x="215" y="30"/>
                  </a:cxn>
                  <a:cxn ang="0">
                    <a:pos x="205" y="48"/>
                  </a:cxn>
                  <a:cxn ang="0">
                    <a:pos x="193" y="68"/>
                  </a:cxn>
                  <a:cxn ang="0">
                    <a:pos x="180" y="88"/>
                  </a:cxn>
                  <a:cxn ang="0">
                    <a:pos x="166" y="108"/>
                  </a:cxn>
                  <a:cxn ang="0">
                    <a:pos x="151" y="126"/>
                  </a:cxn>
                  <a:cxn ang="0">
                    <a:pos x="136" y="140"/>
                  </a:cxn>
                </a:cxnLst>
                <a:rect l="0" t="0" r="r" b="b"/>
                <a:pathLst>
                  <a:path w="227" h="334">
                    <a:moveTo>
                      <a:pt x="136" y="140"/>
                    </a:moveTo>
                    <a:lnTo>
                      <a:pt x="118" y="153"/>
                    </a:lnTo>
                    <a:lnTo>
                      <a:pt x="101" y="164"/>
                    </a:lnTo>
                    <a:lnTo>
                      <a:pt x="84" y="174"/>
                    </a:lnTo>
                    <a:lnTo>
                      <a:pt x="69" y="184"/>
                    </a:lnTo>
                    <a:lnTo>
                      <a:pt x="56" y="191"/>
                    </a:lnTo>
                    <a:lnTo>
                      <a:pt x="46" y="197"/>
                    </a:lnTo>
                    <a:lnTo>
                      <a:pt x="39" y="201"/>
                    </a:lnTo>
                    <a:lnTo>
                      <a:pt x="36" y="202"/>
                    </a:lnTo>
                    <a:lnTo>
                      <a:pt x="34" y="203"/>
                    </a:lnTo>
                    <a:lnTo>
                      <a:pt x="34" y="207"/>
                    </a:lnTo>
                    <a:lnTo>
                      <a:pt x="41" y="264"/>
                    </a:lnTo>
                    <a:lnTo>
                      <a:pt x="17" y="331"/>
                    </a:lnTo>
                    <a:lnTo>
                      <a:pt x="16" y="331"/>
                    </a:lnTo>
                    <a:lnTo>
                      <a:pt x="14" y="332"/>
                    </a:lnTo>
                    <a:lnTo>
                      <a:pt x="12" y="333"/>
                    </a:lnTo>
                    <a:lnTo>
                      <a:pt x="11" y="334"/>
                    </a:lnTo>
                    <a:lnTo>
                      <a:pt x="35" y="191"/>
                    </a:lnTo>
                    <a:lnTo>
                      <a:pt x="35" y="190"/>
                    </a:lnTo>
                    <a:lnTo>
                      <a:pt x="34" y="189"/>
                    </a:lnTo>
                    <a:lnTo>
                      <a:pt x="11" y="157"/>
                    </a:lnTo>
                    <a:lnTo>
                      <a:pt x="21" y="140"/>
                    </a:lnTo>
                    <a:lnTo>
                      <a:pt x="22" y="138"/>
                    </a:lnTo>
                    <a:lnTo>
                      <a:pt x="20" y="137"/>
                    </a:lnTo>
                    <a:lnTo>
                      <a:pt x="0" y="121"/>
                    </a:lnTo>
                    <a:lnTo>
                      <a:pt x="5" y="120"/>
                    </a:lnTo>
                    <a:lnTo>
                      <a:pt x="11" y="120"/>
                    </a:lnTo>
                    <a:lnTo>
                      <a:pt x="18" y="119"/>
                    </a:lnTo>
                    <a:lnTo>
                      <a:pt x="26" y="118"/>
                    </a:lnTo>
                    <a:lnTo>
                      <a:pt x="34" y="116"/>
                    </a:lnTo>
                    <a:lnTo>
                      <a:pt x="44" y="115"/>
                    </a:lnTo>
                    <a:lnTo>
                      <a:pt x="52" y="114"/>
                    </a:lnTo>
                    <a:lnTo>
                      <a:pt x="61" y="112"/>
                    </a:lnTo>
                    <a:lnTo>
                      <a:pt x="71" y="110"/>
                    </a:lnTo>
                    <a:lnTo>
                      <a:pt x="79" y="107"/>
                    </a:lnTo>
                    <a:lnTo>
                      <a:pt x="89" y="104"/>
                    </a:lnTo>
                    <a:lnTo>
                      <a:pt x="97" y="102"/>
                    </a:lnTo>
                    <a:lnTo>
                      <a:pt x="105" y="98"/>
                    </a:lnTo>
                    <a:lnTo>
                      <a:pt x="112" y="95"/>
                    </a:lnTo>
                    <a:lnTo>
                      <a:pt x="118" y="91"/>
                    </a:lnTo>
                    <a:lnTo>
                      <a:pt x="123" y="87"/>
                    </a:lnTo>
                    <a:lnTo>
                      <a:pt x="134" y="77"/>
                    </a:lnTo>
                    <a:lnTo>
                      <a:pt x="147" y="65"/>
                    </a:lnTo>
                    <a:lnTo>
                      <a:pt x="162" y="52"/>
                    </a:lnTo>
                    <a:lnTo>
                      <a:pt x="176" y="39"/>
                    </a:lnTo>
                    <a:lnTo>
                      <a:pt x="189" y="26"/>
                    </a:lnTo>
                    <a:lnTo>
                      <a:pt x="202" y="15"/>
                    </a:lnTo>
                    <a:lnTo>
                      <a:pt x="212" y="6"/>
                    </a:lnTo>
                    <a:lnTo>
                      <a:pt x="218" y="0"/>
                    </a:lnTo>
                    <a:lnTo>
                      <a:pt x="227" y="5"/>
                    </a:lnTo>
                    <a:lnTo>
                      <a:pt x="222" y="15"/>
                    </a:lnTo>
                    <a:lnTo>
                      <a:pt x="215" y="30"/>
                    </a:lnTo>
                    <a:lnTo>
                      <a:pt x="205" y="48"/>
                    </a:lnTo>
                    <a:lnTo>
                      <a:pt x="193" y="68"/>
                    </a:lnTo>
                    <a:lnTo>
                      <a:pt x="180" y="88"/>
                    </a:lnTo>
                    <a:lnTo>
                      <a:pt x="166" y="108"/>
                    </a:lnTo>
                    <a:lnTo>
                      <a:pt x="151" y="126"/>
                    </a:lnTo>
                    <a:lnTo>
                      <a:pt x="136" y="140"/>
                    </a:lnTo>
                    <a:close/>
                  </a:path>
                </a:pathLst>
              </a:custGeom>
              <a:solidFill>
                <a:srgbClr val="E8E8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7" name="Freeform 43"/>
              <p:cNvSpPr>
                <a:spLocks/>
              </p:cNvSpPr>
              <p:nvPr/>
            </p:nvSpPr>
            <p:spPr bwMode="auto">
              <a:xfrm>
                <a:off x="7906" y="4776"/>
                <a:ext cx="60" cy="76"/>
              </a:xfrm>
              <a:custGeom>
                <a:avLst/>
                <a:gdLst/>
                <a:ahLst/>
                <a:cxnLst>
                  <a:cxn ang="0">
                    <a:pos x="51" y="71"/>
                  </a:cxn>
                  <a:cxn ang="0">
                    <a:pos x="50" y="73"/>
                  </a:cxn>
                  <a:cxn ang="0">
                    <a:pos x="23" y="67"/>
                  </a:cxn>
                  <a:cxn ang="0">
                    <a:pos x="21" y="67"/>
                  </a:cxn>
                  <a:cxn ang="0">
                    <a:pos x="19" y="69"/>
                  </a:cxn>
                  <a:cxn ang="0">
                    <a:pos x="10" y="76"/>
                  </a:cxn>
                  <a:cxn ang="0">
                    <a:pos x="0" y="70"/>
                  </a:cxn>
                  <a:cxn ang="0">
                    <a:pos x="2" y="54"/>
                  </a:cxn>
                  <a:cxn ang="0">
                    <a:pos x="5" y="38"/>
                  </a:cxn>
                  <a:cxn ang="0">
                    <a:pos x="10" y="25"/>
                  </a:cxn>
                  <a:cxn ang="0">
                    <a:pos x="15" y="16"/>
                  </a:cxn>
                  <a:cxn ang="0">
                    <a:pos x="17" y="13"/>
                  </a:cxn>
                  <a:cxn ang="0">
                    <a:pos x="22" y="11"/>
                  </a:cxn>
                  <a:cxn ang="0">
                    <a:pos x="27" y="9"/>
                  </a:cxn>
                  <a:cxn ang="0">
                    <a:pos x="33" y="7"/>
                  </a:cxn>
                  <a:cxn ang="0">
                    <a:pos x="40" y="5"/>
                  </a:cxn>
                  <a:cxn ang="0">
                    <a:pos x="47" y="3"/>
                  </a:cxn>
                  <a:cxn ang="0">
                    <a:pos x="54" y="1"/>
                  </a:cxn>
                  <a:cxn ang="0">
                    <a:pos x="60" y="0"/>
                  </a:cxn>
                  <a:cxn ang="0">
                    <a:pos x="60" y="3"/>
                  </a:cxn>
                  <a:cxn ang="0">
                    <a:pos x="24" y="18"/>
                  </a:cxn>
                  <a:cxn ang="0">
                    <a:pos x="26" y="23"/>
                  </a:cxn>
                  <a:cxn ang="0">
                    <a:pos x="60" y="9"/>
                  </a:cxn>
                  <a:cxn ang="0">
                    <a:pos x="60" y="17"/>
                  </a:cxn>
                  <a:cxn ang="0">
                    <a:pos x="23" y="31"/>
                  </a:cxn>
                  <a:cxn ang="0">
                    <a:pos x="25" y="36"/>
                  </a:cxn>
                  <a:cxn ang="0">
                    <a:pos x="60" y="23"/>
                  </a:cxn>
                  <a:cxn ang="0">
                    <a:pos x="59" y="40"/>
                  </a:cxn>
                  <a:cxn ang="0">
                    <a:pos x="55" y="40"/>
                  </a:cxn>
                  <a:cxn ang="0">
                    <a:pos x="51" y="40"/>
                  </a:cxn>
                  <a:cxn ang="0">
                    <a:pos x="47" y="41"/>
                  </a:cxn>
                  <a:cxn ang="0">
                    <a:pos x="43" y="42"/>
                  </a:cxn>
                  <a:cxn ang="0">
                    <a:pos x="39" y="43"/>
                  </a:cxn>
                  <a:cxn ang="0">
                    <a:pos x="36" y="44"/>
                  </a:cxn>
                  <a:cxn ang="0">
                    <a:pos x="33" y="46"/>
                  </a:cxn>
                  <a:cxn ang="0">
                    <a:pos x="31" y="48"/>
                  </a:cxn>
                  <a:cxn ang="0">
                    <a:pos x="31" y="50"/>
                  </a:cxn>
                  <a:cxn ang="0">
                    <a:pos x="31" y="52"/>
                  </a:cxn>
                  <a:cxn ang="0">
                    <a:pos x="31" y="54"/>
                  </a:cxn>
                  <a:cxn ang="0">
                    <a:pos x="31" y="55"/>
                  </a:cxn>
                  <a:cxn ang="0">
                    <a:pos x="33" y="58"/>
                  </a:cxn>
                  <a:cxn ang="0">
                    <a:pos x="34" y="60"/>
                  </a:cxn>
                  <a:cxn ang="0">
                    <a:pos x="37" y="62"/>
                  </a:cxn>
                  <a:cxn ang="0">
                    <a:pos x="39" y="64"/>
                  </a:cxn>
                  <a:cxn ang="0">
                    <a:pos x="42" y="66"/>
                  </a:cxn>
                  <a:cxn ang="0">
                    <a:pos x="45" y="68"/>
                  </a:cxn>
                  <a:cxn ang="0">
                    <a:pos x="48" y="69"/>
                  </a:cxn>
                  <a:cxn ang="0">
                    <a:pos x="51" y="71"/>
                  </a:cxn>
                </a:cxnLst>
                <a:rect l="0" t="0" r="r" b="b"/>
                <a:pathLst>
                  <a:path w="60" h="76">
                    <a:moveTo>
                      <a:pt x="51" y="71"/>
                    </a:moveTo>
                    <a:lnTo>
                      <a:pt x="50" y="73"/>
                    </a:lnTo>
                    <a:lnTo>
                      <a:pt x="23" y="67"/>
                    </a:lnTo>
                    <a:lnTo>
                      <a:pt x="21" y="67"/>
                    </a:lnTo>
                    <a:lnTo>
                      <a:pt x="19" y="69"/>
                    </a:lnTo>
                    <a:lnTo>
                      <a:pt x="10" y="76"/>
                    </a:lnTo>
                    <a:lnTo>
                      <a:pt x="0" y="70"/>
                    </a:lnTo>
                    <a:lnTo>
                      <a:pt x="2" y="54"/>
                    </a:lnTo>
                    <a:lnTo>
                      <a:pt x="5" y="38"/>
                    </a:lnTo>
                    <a:lnTo>
                      <a:pt x="10" y="25"/>
                    </a:lnTo>
                    <a:lnTo>
                      <a:pt x="15" y="16"/>
                    </a:lnTo>
                    <a:lnTo>
                      <a:pt x="17" y="13"/>
                    </a:lnTo>
                    <a:lnTo>
                      <a:pt x="22" y="11"/>
                    </a:lnTo>
                    <a:lnTo>
                      <a:pt x="27" y="9"/>
                    </a:lnTo>
                    <a:lnTo>
                      <a:pt x="33" y="7"/>
                    </a:lnTo>
                    <a:lnTo>
                      <a:pt x="40" y="5"/>
                    </a:lnTo>
                    <a:lnTo>
                      <a:pt x="47" y="3"/>
                    </a:lnTo>
                    <a:lnTo>
                      <a:pt x="54" y="1"/>
                    </a:lnTo>
                    <a:lnTo>
                      <a:pt x="60" y="0"/>
                    </a:lnTo>
                    <a:lnTo>
                      <a:pt x="60" y="3"/>
                    </a:lnTo>
                    <a:lnTo>
                      <a:pt x="24" y="18"/>
                    </a:lnTo>
                    <a:lnTo>
                      <a:pt x="26" y="23"/>
                    </a:lnTo>
                    <a:lnTo>
                      <a:pt x="60" y="9"/>
                    </a:lnTo>
                    <a:lnTo>
                      <a:pt x="60" y="17"/>
                    </a:lnTo>
                    <a:lnTo>
                      <a:pt x="23" y="31"/>
                    </a:lnTo>
                    <a:lnTo>
                      <a:pt x="25" y="36"/>
                    </a:lnTo>
                    <a:lnTo>
                      <a:pt x="60" y="23"/>
                    </a:lnTo>
                    <a:lnTo>
                      <a:pt x="59" y="40"/>
                    </a:lnTo>
                    <a:lnTo>
                      <a:pt x="55" y="40"/>
                    </a:lnTo>
                    <a:lnTo>
                      <a:pt x="51" y="40"/>
                    </a:lnTo>
                    <a:lnTo>
                      <a:pt x="47" y="41"/>
                    </a:lnTo>
                    <a:lnTo>
                      <a:pt x="43" y="42"/>
                    </a:lnTo>
                    <a:lnTo>
                      <a:pt x="39" y="43"/>
                    </a:lnTo>
                    <a:lnTo>
                      <a:pt x="36" y="44"/>
                    </a:lnTo>
                    <a:lnTo>
                      <a:pt x="33" y="46"/>
                    </a:lnTo>
                    <a:lnTo>
                      <a:pt x="31" y="48"/>
                    </a:lnTo>
                    <a:lnTo>
                      <a:pt x="31" y="50"/>
                    </a:lnTo>
                    <a:lnTo>
                      <a:pt x="31" y="52"/>
                    </a:lnTo>
                    <a:lnTo>
                      <a:pt x="31" y="54"/>
                    </a:lnTo>
                    <a:lnTo>
                      <a:pt x="31" y="55"/>
                    </a:lnTo>
                    <a:lnTo>
                      <a:pt x="33" y="58"/>
                    </a:lnTo>
                    <a:lnTo>
                      <a:pt x="34" y="60"/>
                    </a:lnTo>
                    <a:lnTo>
                      <a:pt x="37" y="62"/>
                    </a:lnTo>
                    <a:lnTo>
                      <a:pt x="39" y="64"/>
                    </a:lnTo>
                    <a:lnTo>
                      <a:pt x="42" y="66"/>
                    </a:lnTo>
                    <a:lnTo>
                      <a:pt x="45" y="68"/>
                    </a:lnTo>
                    <a:lnTo>
                      <a:pt x="48" y="69"/>
                    </a:lnTo>
                    <a:lnTo>
                      <a:pt x="51" y="71"/>
                    </a:lnTo>
                    <a:close/>
                  </a:path>
                </a:pathLst>
              </a:custGeom>
              <a:solidFill>
                <a:srgbClr val="F2BFB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8" name="Freeform 44"/>
              <p:cNvSpPr>
                <a:spLocks/>
              </p:cNvSpPr>
              <p:nvPr/>
            </p:nvSpPr>
            <p:spPr bwMode="auto">
              <a:xfrm>
                <a:off x="7641" y="4973"/>
                <a:ext cx="31" cy="1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" y="191"/>
                  </a:cxn>
                  <a:cxn ang="0">
                    <a:pos x="31" y="194"/>
                  </a:cxn>
                  <a:cxn ang="0">
                    <a:pos x="9" y="10"/>
                  </a:cxn>
                  <a:cxn ang="0">
                    <a:pos x="0" y="0"/>
                  </a:cxn>
                </a:cxnLst>
                <a:rect l="0" t="0" r="r" b="b"/>
                <a:pathLst>
                  <a:path w="31" h="194">
                    <a:moveTo>
                      <a:pt x="0" y="0"/>
                    </a:moveTo>
                    <a:lnTo>
                      <a:pt x="9" y="191"/>
                    </a:lnTo>
                    <a:lnTo>
                      <a:pt x="31" y="194"/>
                    </a:lnTo>
                    <a:lnTo>
                      <a:pt x="9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69" name="Freeform 45"/>
              <p:cNvSpPr>
                <a:spLocks/>
              </p:cNvSpPr>
              <p:nvPr/>
            </p:nvSpPr>
            <p:spPr bwMode="auto">
              <a:xfrm>
                <a:off x="7525" y="5561"/>
                <a:ext cx="82" cy="23"/>
              </a:xfrm>
              <a:custGeom>
                <a:avLst/>
                <a:gdLst/>
                <a:ahLst/>
                <a:cxnLst>
                  <a:cxn ang="0">
                    <a:pos x="2" y="5"/>
                  </a:cxn>
                  <a:cxn ang="0">
                    <a:pos x="3" y="6"/>
                  </a:cxn>
                  <a:cxn ang="0">
                    <a:pos x="6" y="8"/>
                  </a:cxn>
                  <a:cxn ang="0">
                    <a:pos x="10" y="8"/>
                  </a:cxn>
                  <a:cxn ang="0">
                    <a:pos x="16" y="7"/>
                  </a:cxn>
                  <a:cxn ang="0">
                    <a:pos x="21" y="4"/>
                  </a:cxn>
                  <a:cxn ang="0">
                    <a:pos x="24" y="2"/>
                  </a:cxn>
                  <a:cxn ang="0">
                    <a:pos x="25" y="1"/>
                  </a:cxn>
                  <a:cxn ang="0">
                    <a:pos x="26" y="0"/>
                  </a:cxn>
                  <a:cxn ang="0">
                    <a:pos x="37" y="3"/>
                  </a:cxn>
                  <a:cxn ang="0">
                    <a:pos x="37" y="5"/>
                  </a:cxn>
                  <a:cxn ang="0">
                    <a:pos x="42" y="5"/>
                  </a:cxn>
                  <a:cxn ang="0">
                    <a:pos x="43" y="5"/>
                  </a:cxn>
                  <a:cxn ang="0">
                    <a:pos x="45" y="5"/>
                  </a:cxn>
                  <a:cxn ang="0">
                    <a:pos x="48" y="6"/>
                  </a:cxn>
                  <a:cxn ang="0">
                    <a:pos x="51" y="7"/>
                  </a:cxn>
                  <a:cxn ang="0">
                    <a:pos x="56" y="7"/>
                  </a:cxn>
                  <a:cxn ang="0">
                    <a:pos x="60" y="8"/>
                  </a:cxn>
                  <a:cxn ang="0">
                    <a:pos x="65" y="8"/>
                  </a:cxn>
                  <a:cxn ang="0">
                    <a:pos x="68" y="8"/>
                  </a:cxn>
                  <a:cxn ang="0">
                    <a:pos x="75" y="7"/>
                  </a:cxn>
                  <a:cxn ang="0">
                    <a:pos x="80" y="7"/>
                  </a:cxn>
                  <a:cxn ang="0">
                    <a:pos x="82" y="7"/>
                  </a:cxn>
                  <a:cxn ang="0">
                    <a:pos x="80" y="9"/>
                  </a:cxn>
                  <a:cxn ang="0">
                    <a:pos x="78" y="11"/>
                  </a:cxn>
                  <a:cxn ang="0">
                    <a:pos x="74" y="13"/>
                  </a:cxn>
                  <a:cxn ang="0">
                    <a:pos x="70" y="15"/>
                  </a:cxn>
                  <a:cxn ang="0">
                    <a:pos x="65" y="18"/>
                  </a:cxn>
                  <a:cxn ang="0">
                    <a:pos x="60" y="20"/>
                  </a:cxn>
                  <a:cxn ang="0">
                    <a:pos x="55" y="21"/>
                  </a:cxn>
                  <a:cxn ang="0">
                    <a:pos x="50" y="22"/>
                  </a:cxn>
                  <a:cxn ang="0">
                    <a:pos x="45" y="23"/>
                  </a:cxn>
                  <a:cxn ang="0">
                    <a:pos x="39" y="23"/>
                  </a:cxn>
                  <a:cxn ang="0">
                    <a:pos x="36" y="22"/>
                  </a:cxn>
                  <a:cxn ang="0">
                    <a:pos x="33" y="20"/>
                  </a:cxn>
                  <a:cxn ang="0">
                    <a:pos x="29" y="20"/>
                  </a:cxn>
                  <a:cxn ang="0">
                    <a:pos x="25" y="20"/>
                  </a:cxn>
                  <a:cxn ang="0">
                    <a:pos x="23" y="21"/>
                  </a:cxn>
                  <a:cxn ang="0">
                    <a:pos x="22" y="22"/>
                  </a:cxn>
                  <a:cxn ang="0">
                    <a:pos x="22" y="23"/>
                  </a:cxn>
                  <a:cxn ang="0">
                    <a:pos x="4" y="23"/>
                  </a:cxn>
                  <a:cxn ang="0">
                    <a:pos x="4" y="20"/>
                  </a:cxn>
                  <a:cxn ang="0">
                    <a:pos x="4" y="19"/>
                  </a:cxn>
                  <a:cxn ang="0">
                    <a:pos x="2" y="17"/>
                  </a:cxn>
                  <a:cxn ang="0">
                    <a:pos x="1" y="14"/>
                  </a:cxn>
                  <a:cxn ang="0">
                    <a:pos x="0" y="12"/>
                  </a:cxn>
                  <a:cxn ang="0">
                    <a:pos x="0" y="10"/>
                  </a:cxn>
                  <a:cxn ang="0">
                    <a:pos x="1" y="8"/>
                  </a:cxn>
                  <a:cxn ang="0">
                    <a:pos x="2" y="6"/>
                  </a:cxn>
                  <a:cxn ang="0">
                    <a:pos x="2" y="5"/>
                  </a:cxn>
                </a:cxnLst>
                <a:rect l="0" t="0" r="r" b="b"/>
                <a:pathLst>
                  <a:path w="82" h="23">
                    <a:moveTo>
                      <a:pt x="2" y="5"/>
                    </a:moveTo>
                    <a:lnTo>
                      <a:pt x="3" y="6"/>
                    </a:lnTo>
                    <a:lnTo>
                      <a:pt x="6" y="8"/>
                    </a:lnTo>
                    <a:lnTo>
                      <a:pt x="10" y="8"/>
                    </a:lnTo>
                    <a:lnTo>
                      <a:pt x="16" y="7"/>
                    </a:lnTo>
                    <a:lnTo>
                      <a:pt x="21" y="4"/>
                    </a:lnTo>
                    <a:lnTo>
                      <a:pt x="24" y="2"/>
                    </a:lnTo>
                    <a:lnTo>
                      <a:pt x="25" y="1"/>
                    </a:lnTo>
                    <a:lnTo>
                      <a:pt x="26" y="0"/>
                    </a:lnTo>
                    <a:lnTo>
                      <a:pt x="37" y="3"/>
                    </a:lnTo>
                    <a:lnTo>
                      <a:pt x="37" y="5"/>
                    </a:lnTo>
                    <a:lnTo>
                      <a:pt x="42" y="5"/>
                    </a:lnTo>
                    <a:lnTo>
                      <a:pt x="43" y="5"/>
                    </a:lnTo>
                    <a:lnTo>
                      <a:pt x="45" y="5"/>
                    </a:lnTo>
                    <a:lnTo>
                      <a:pt x="48" y="6"/>
                    </a:lnTo>
                    <a:lnTo>
                      <a:pt x="51" y="7"/>
                    </a:lnTo>
                    <a:lnTo>
                      <a:pt x="56" y="7"/>
                    </a:lnTo>
                    <a:lnTo>
                      <a:pt x="60" y="8"/>
                    </a:lnTo>
                    <a:lnTo>
                      <a:pt x="65" y="8"/>
                    </a:lnTo>
                    <a:lnTo>
                      <a:pt x="68" y="8"/>
                    </a:lnTo>
                    <a:lnTo>
                      <a:pt x="75" y="7"/>
                    </a:lnTo>
                    <a:lnTo>
                      <a:pt x="80" y="7"/>
                    </a:lnTo>
                    <a:lnTo>
                      <a:pt x="82" y="7"/>
                    </a:lnTo>
                    <a:lnTo>
                      <a:pt x="80" y="9"/>
                    </a:lnTo>
                    <a:lnTo>
                      <a:pt x="78" y="11"/>
                    </a:lnTo>
                    <a:lnTo>
                      <a:pt x="74" y="13"/>
                    </a:lnTo>
                    <a:lnTo>
                      <a:pt x="70" y="15"/>
                    </a:lnTo>
                    <a:lnTo>
                      <a:pt x="65" y="18"/>
                    </a:lnTo>
                    <a:lnTo>
                      <a:pt x="60" y="20"/>
                    </a:lnTo>
                    <a:lnTo>
                      <a:pt x="55" y="21"/>
                    </a:lnTo>
                    <a:lnTo>
                      <a:pt x="50" y="22"/>
                    </a:lnTo>
                    <a:lnTo>
                      <a:pt x="45" y="23"/>
                    </a:lnTo>
                    <a:lnTo>
                      <a:pt x="39" y="23"/>
                    </a:lnTo>
                    <a:lnTo>
                      <a:pt x="36" y="22"/>
                    </a:lnTo>
                    <a:lnTo>
                      <a:pt x="33" y="20"/>
                    </a:lnTo>
                    <a:lnTo>
                      <a:pt x="29" y="20"/>
                    </a:lnTo>
                    <a:lnTo>
                      <a:pt x="25" y="20"/>
                    </a:lnTo>
                    <a:lnTo>
                      <a:pt x="23" y="21"/>
                    </a:lnTo>
                    <a:lnTo>
                      <a:pt x="22" y="22"/>
                    </a:lnTo>
                    <a:lnTo>
                      <a:pt x="22" y="23"/>
                    </a:lnTo>
                    <a:lnTo>
                      <a:pt x="4" y="23"/>
                    </a:lnTo>
                    <a:lnTo>
                      <a:pt x="4" y="20"/>
                    </a:lnTo>
                    <a:lnTo>
                      <a:pt x="4" y="19"/>
                    </a:lnTo>
                    <a:lnTo>
                      <a:pt x="2" y="17"/>
                    </a:lnTo>
                    <a:lnTo>
                      <a:pt x="1" y="14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70" name="Freeform 46"/>
              <p:cNvSpPr>
                <a:spLocks/>
              </p:cNvSpPr>
              <p:nvPr/>
            </p:nvSpPr>
            <p:spPr bwMode="auto">
              <a:xfrm>
                <a:off x="7656" y="5549"/>
                <a:ext cx="81" cy="24"/>
              </a:xfrm>
              <a:custGeom>
                <a:avLst/>
                <a:gdLst/>
                <a:ahLst/>
                <a:cxnLst>
                  <a:cxn ang="0">
                    <a:pos x="2" y="6"/>
                  </a:cxn>
                  <a:cxn ang="0">
                    <a:pos x="3" y="7"/>
                  </a:cxn>
                  <a:cxn ang="0">
                    <a:pos x="6" y="9"/>
                  </a:cxn>
                  <a:cxn ang="0">
                    <a:pos x="10" y="9"/>
                  </a:cxn>
                  <a:cxn ang="0">
                    <a:pos x="16" y="8"/>
                  </a:cxn>
                  <a:cxn ang="0">
                    <a:pos x="21" y="5"/>
                  </a:cxn>
                  <a:cxn ang="0">
                    <a:pos x="24" y="2"/>
                  </a:cxn>
                  <a:cxn ang="0">
                    <a:pos x="26" y="1"/>
                  </a:cxn>
                  <a:cxn ang="0">
                    <a:pos x="26" y="0"/>
                  </a:cxn>
                  <a:cxn ang="0">
                    <a:pos x="37" y="3"/>
                  </a:cxn>
                  <a:cxn ang="0">
                    <a:pos x="37" y="5"/>
                  </a:cxn>
                  <a:cxn ang="0">
                    <a:pos x="42" y="5"/>
                  </a:cxn>
                  <a:cxn ang="0">
                    <a:pos x="43" y="5"/>
                  </a:cxn>
                  <a:cxn ang="0">
                    <a:pos x="45" y="5"/>
                  </a:cxn>
                  <a:cxn ang="0">
                    <a:pos x="47" y="6"/>
                  </a:cxn>
                  <a:cxn ang="0">
                    <a:pos x="51" y="7"/>
                  </a:cxn>
                  <a:cxn ang="0">
                    <a:pos x="55" y="7"/>
                  </a:cxn>
                  <a:cxn ang="0">
                    <a:pos x="59" y="8"/>
                  </a:cxn>
                  <a:cxn ang="0">
                    <a:pos x="64" y="8"/>
                  </a:cxn>
                  <a:cxn ang="0">
                    <a:pos x="68" y="8"/>
                  </a:cxn>
                  <a:cxn ang="0">
                    <a:pos x="75" y="7"/>
                  </a:cxn>
                  <a:cxn ang="0">
                    <a:pos x="79" y="7"/>
                  </a:cxn>
                  <a:cxn ang="0">
                    <a:pos x="81" y="7"/>
                  </a:cxn>
                  <a:cxn ang="0">
                    <a:pos x="79" y="9"/>
                  </a:cxn>
                  <a:cxn ang="0">
                    <a:pos x="77" y="11"/>
                  </a:cxn>
                  <a:cxn ang="0">
                    <a:pos x="74" y="13"/>
                  </a:cxn>
                  <a:cxn ang="0">
                    <a:pos x="69" y="16"/>
                  </a:cxn>
                  <a:cxn ang="0">
                    <a:pos x="65" y="18"/>
                  </a:cxn>
                  <a:cxn ang="0">
                    <a:pos x="59" y="20"/>
                  </a:cxn>
                  <a:cxn ang="0">
                    <a:pos x="54" y="22"/>
                  </a:cxn>
                  <a:cxn ang="0">
                    <a:pos x="49" y="23"/>
                  </a:cxn>
                  <a:cxn ang="0">
                    <a:pos x="45" y="24"/>
                  </a:cxn>
                  <a:cxn ang="0">
                    <a:pos x="39" y="24"/>
                  </a:cxn>
                  <a:cxn ang="0">
                    <a:pos x="36" y="22"/>
                  </a:cxn>
                  <a:cxn ang="0">
                    <a:pos x="33" y="21"/>
                  </a:cxn>
                  <a:cxn ang="0">
                    <a:pos x="30" y="20"/>
                  </a:cxn>
                  <a:cxn ang="0">
                    <a:pos x="26" y="21"/>
                  </a:cxn>
                  <a:cxn ang="0">
                    <a:pos x="24" y="22"/>
                  </a:cxn>
                  <a:cxn ang="0">
                    <a:pos x="22" y="23"/>
                  </a:cxn>
                  <a:cxn ang="0">
                    <a:pos x="22" y="24"/>
                  </a:cxn>
                  <a:cxn ang="0">
                    <a:pos x="4" y="24"/>
                  </a:cxn>
                  <a:cxn ang="0">
                    <a:pos x="4" y="20"/>
                  </a:cxn>
                  <a:cxn ang="0">
                    <a:pos x="4" y="20"/>
                  </a:cxn>
                  <a:cxn ang="0">
                    <a:pos x="2" y="18"/>
                  </a:cxn>
                  <a:cxn ang="0">
                    <a:pos x="1" y="15"/>
                  </a:cxn>
                  <a:cxn ang="0">
                    <a:pos x="0" y="13"/>
                  </a:cxn>
                  <a:cxn ang="0">
                    <a:pos x="0" y="11"/>
                  </a:cxn>
                  <a:cxn ang="0">
                    <a:pos x="1" y="8"/>
                  </a:cxn>
                  <a:cxn ang="0">
                    <a:pos x="2" y="7"/>
                  </a:cxn>
                  <a:cxn ang="0">
                    <a:pos x="2" y="6"/>
                  </a:cxn>
                </a:cxnLst>
                <a:rect l="0" t="0" r="r" b="b"/>
                <a:pathLst>
                  <a:path w="81" h="24">
                    <a:moveTo>
                      <a:pt x="2" y="6"/>
                    </a:moveTo>
                    <a:lnTo>
                      <a:pt x="3" y="7"/>
                    </a:lnTo>
                    <a:lnTo>
                      <a:pt x="6" y="9"/>
                    </a:lnTo>
                    <a:lnTo>
                      <a:pt x="10" y="9"/>
                    </a:lnTo>
                    <a:lnTo>
                      <a:pt x="16" y="8"/>
                    </a:lnTo>
                    <a:lnTo>
                      <a:pt x="21" y="5"/>
                    </a:lnTo>
                    <a:lnTo>
                      <a:pt x="24" y="2"/>
                    </a:lnTo>
                    <a:lnTo>
                      <a:pt x="26" y="1"/>
                    </a:lnTo>
                    <a:lnTo>
                      <a:pt x="26" y="0"/>
                    </a:lnTo>
                    <a:lnTo>
                      <a:pt x="37" y="3"/>
                    </a:lnTo>
                    <a:lnTo>
                      <a:pt x="37" y="5"/>
                    </a:lnTo>
                    <a:lnTo>
                      <a:pt x="42" y="5"/>
                    </a:lnTo>
                    <a:lnTo>
                      <a:pt x="43" y="5"/>
                    </a:lnTo>
                    <a:lnTo>
                      <a:pt x="45" y="5"/>
                    </a:lnTo>
                    <a:lnTo>
                      <a:pt x="47" y="6"/>
                    </a:lnTo>
                    <a:lnTo>
                      <a:pt x="51" y="7"/>
                    </a:lnTo>
                    <a:lnTo>
                      <a:pt x="55" y="7"/>
                    </a:lnTo>
                    <a:lnTo>
                      <a:pt x="59" y="8"/>
                    </a:lnTo>
                    <a:lnTo>
                      <a:pt x="64" y="8"/>
                    </a:lnTo>
                    <a:lnTo>
                      <a:pt x="68" y="8"/>
                    </a:lnTo>
                    <a:lnTo>
                      <a:pt x="75" y="7"/>
                    </a:lnTo>
                    <a:lnTo>
                      <a:pt x="79" y="7"/>
                    </a:lnTo>
                    <a:lnTo>
                      <a:pt x="81" y="7"/>
                    </a:lnTo>
                    <a:lnTo>
                      <a:pt x="79" y="9"/>
                    </a:lnTo>
                    <a:lnTo>
                      <a:pt x="77" y="11"/>
                    </a:lnTo>
                    <a:lnTo>
                      <a:pt x="74" y="13"/>
                    </a:lnTo>
                    <a:lnTo>
                      <a:pt x="69" y="16"/>
                    </a:lnTo>
                    <a:lnTo>
                      <a:pt x="65" y="18"/>
                    </a:lnTo>
                    <a:lnTo>
                      <a:pt x="59" y="20"/>
                    </a:lnTo>
                    <a:lnTo>
                      <a:pt x="54" y="22"/>
                    </a:lnTo>
                    <a:lnTo>
                      <a:pt x="49" y="23"/>
                    </a:lnTo>
                    <a:lnTo>
                      <a:pt x="45" y="24"/>
                    </a:lnTo>
                    <a:lnTo>
                      <a:pt x="39" y="24"/>
                    </a:lnTo>
                    <a:lnTo>
                      <a:pt x="36" y="22"/>
                    </a:lnTo>
                    <a:lnTo>
                      <a:pt x="33" y="21"/>
                    </a:lnTo>
                    <a:lnTo>
                      <a:pt x="30" y="20"/>
                    </a:lnTo>
                    <a:lnTo>
                      <a:pt x="26" y="21"/>
                    </a:lnTo>
                    <a:lnTo>
                      <a:pt x="24" y="22"/>
                    </a:lnTo>
                    <a:lnTo>
                      <a:pt x="22" y="23"/>
                    </a:lnTo>
                    <a:lnTo>
                      <a:pt x="22" y="24"/>
                    </a:lnTo>
                    <a:lnTo>
                      <a:pt x="4" y="24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2" y="18"/>
                    </a:lnTo>
                    <a:lnTo>
                      <a:pt x="1" y="15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2" y="7"/>
                    </a:lnTo>
                    <a:lnTo>
                      <a:pt x="2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71" name="Freeform 47"/>
              <p:cNvSpPr>
                <a:spLocks/>
              </p:cNvSpPr>
              <p:nvPr/>
            </p:nvSpPr>
            <p:spPr bwMode="auto">
              <a:xfrm>
                <a:off x="7592" y="4700"/>
                <a:ext cx="13" cy="12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4" y="0"/>
                  </a:cxn>
                  <a:cxn ang="0">
                    <a:pos x="2" y="2"/>
                  </a:cxn>
                  <a:cxn ang="0">
                    <a:pos x="1" y="3"/>
                  </a:cxn>
                  <a:cxn ang="0">
                    <a:pos x="0" y="6"/>
                  </a:cxn>
                  <a:cxn ang="0">
                    <a:pos x="1" y="8"/>
                  </a:cxn>
                  <a:cxn ang="0">
                    <a:pos x="2" y="10"/>
                  </a:cxn>
                  <a:cxn ang="0">
                    <a:pos x="4" y="11"/>
                  </a:cxn>
                  <a:cxn ang="0">
                    <a:pos x="7" y="12"/>
                  </a:cxn>
                  <a:cxn ang="0">
                    <a:pos x="9" y="11"/>
                  </a:cxn>
                  <a:cxn ang="0">
                    <a:pos x="11" y="10"/>
                  </a:cxn>
                  <a:cxn ang="0">
                    <a:pos x="13" y="8"/>
                  </a:cxn>
                  <a:cxn ang="0">
                    <a:pos x="13" y="6"/>
                  </a:cxn>
                  <a:cxn ang="0">
                    <a:pos x="13" y="3"/>
                  </a:cxn>
                  <a:cxn ang="0">
                    <a:pos x="11" y="2"/>
                  </a:cxn>
                  <a:cxn ang="0">
                    <a:pos x="9" y="0"/>
                  </a:cxn>
                  <a:cxn ang="0">
                    <a:pos x="7" y="0"/>
                  </a:cxn>
                </a:cxnLst>
                <a:rect l="0" t="0" r="r" b="b"/>
                <a:pathLst>
                  <a:path w="13" h="12">
                    <a:moveTo>
                      <a:pt x="7" y="0"/>
                    </a:moveTo>
                    <a:lnTo>
                      <a:pt x="4" y="0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0" y="6"/>
                    </a:lnTo>
                    <a:lnTo>
                      <a:pt x="1" y="8"/>
                    </a:lnTo>
                    <a:lnTo>
                      <a:pt x="2" y="10"/>
                    </a:lnTo>
                    <a:lnTo>
                      <a:pt x="4" y="11"/>
                    </a:lnTo>
                    <a:lnTo>
                      <a:pt x="7" y="12"/>
                    </a:lnTo>
                    <a:lnTo>
                      <a:pt x="9" y="11"/>
                    </a:lnTo>
                    <a:lnTo>
                      <a:pt x="11" y="10"/>
                    </a:lnTo>
                    <a:lnTo>
                      <a:pt x="13" y="8"/>
                    </a:lnTo>
                    <a:lnTo>
                      <a:pt x="13" y="6"/>
                    </a:lnTo>
                    <a:lnTo>
                      <a:pt x="13" y="3"/>
                    </a:lnTo>
                    <a:lnTo>
                      <a:pt x="11" y="2"/>
                    </a:lnTo>
                    <a:lnTo>
                      <a:pt x="9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72" name="Freeform 48"/>
              <p:cNvSpPr>
                <a:spLocks/>
              </p:cNvSpPr>
              <p:nvPr/>
            </p:nvSpPr>
            <p:spPr bwMode="auto">
              <a:xfrm>
                <a:off x="7635" y="4728"/>
                <a:ext cx="12" cy="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3" y="1"/>
                  </a:cxn>
                  <a:cxn ang="0">
                    <a:pos x="2" y="2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9"/>
                  </a:cxn>
                  <a:cxn ang="0">
                    <a:pos x="2" y="11"/>
                  </a:cxn>
                  <a:cxn ang="0">
                    <a:pos x="3" y="13"/>
                  </a:cxn>
                  <a:cxn ang="0">
                    <a:pos x="6" y="13"/>
                  </a:cxn>
                  <a:cxn ang="0">
                    <a:pos x="8" y="13"/>
                  </a:cxn>
                  <a:cxn ang="0">
                    <a:pos x="10" y="11"/>
                  </a:cxn>
                  <a:cxn ang="0">
                    <a:pos x="11" y="9"/>
                  </a:cxn>
                  <a:cxn ang="0">
                    <a:pos x="12" y="7"/>
                  </a:cxn>
                  <a:cxn ang="0">
                    <a:pos x="11" y="4"/>
                  </a:cxn>
                  <a:cxn ang="0">
                    <a:pos x="10" y="2"/>
                  </a:cxn>
                  <a:cxn ang="0">
                    <a:pos x="8" y="1"/>
                  </a:cxn>
                  <a:cxn ang="0">
                    <a:pos x="6" y="0"/>
                  </a:cxn>
                </a:cxnLst>
                <a:rect l="0" t="0" r="r" b="b"/>
                <a:pathLst>
                  <a:path w="12" h="13">
                    <a:moveTo>
                      <a:pt x="6" y="0"/>
                    </a:moveTo>
                    <a:lnTo>
                      <a:pt x="3" y="1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11"/>
                    </a:lnTo>
                    <a:lnTo>
                      <a:pt x="3" y="13"/>
                    </a:lnTo>
                    <a:lnTo>
                      <a:pt x="6" y="13"/>
                    </a:lnTo>
                    <a:lnTo>
                      <a:pt x="8" y="13"/>
                    </a:lnTo>
                    <a:lnTo>
                      <a:pt x="10" y="11"/>
                    </a:lnTo>
                    <a:lnTo>
                      <a:pt x="11" y="9"/>
                    </a:lnTo>
                    <a:lnTo>
                      <a:pt x="12" y="7"/>
                    </a:lnTo>
                    <a:lnTo>
                      <a:pt x="11" y="4"/>
                    </a:lnTo>
                    <a:lnTo>
                      <a:pt x="10" y="2"/>
                    </a:lnTo>
                    <a:lnTo>
                      <a:pt x="8" y="1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229" name="Rectangle 228"/>
            <p:cNvSpPr/>
            <p:nvPr/>
          </p:nvSpPr>
          <p:spPr>
            <a:xfrm>
              <a:off x="11318755" y="7111084"/>
              <a:ext cx="654479" cy="1323429"/>
            </a:xfrm>
            <a:prstGeom prst="rect">
              <a:avLst/>
            </a:prstGeom>
          </p:spPr>
          <p:txBody>
            <a:bodyPr wrap="square" lIns="91429" tIns="45715" rIns="91429" bIns="45715">
              <a:spAutoFit/>
            </a:bodyPr>
            <a:lstStyle/>
            <a:p>
              <a:r>
                <a:rPr lang="fr-FR" sz="8000" dirty="0">
                  <a:solidFill>
                    <a:schemeClr val="tx1"/>
                  </a:solidFill>
                  <a:sym typeface="Helvetica Neue Medium"/>
                </a:rPr>
                <a:t>€</a:t>
              </a:r>
              <a:endParaRPr lang="fr-FR" sz="8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2" name="Groupe 231"/>
          <p:cNvGrpSpPr>
            <a:grpSpLocks noChangeAspect="1"/>
          </p:cNvGrpSpPr>
          <p:nvPr/>
        </p:nvGrpSpPr>
        <p:grpSpPr>
          <a:xfrm>
            <a:off x="3265924" y="6875599"/>
            <a:ext cx="2231823" cy="2010150"/>
            <a:chOff x="3265924" y="6875599"/>
            <a:chExt cx="2231823" cy="2010150"/>
          </a:xfrm>
        </p:grpSpPr>
        <p:sp>
          <p:nvSpPr>
            <p:cNvPr id="96" name="AutoShape 3"/>
            <p:cNvSpPr>
              <a:spLocks noChangeAspect="1" noChangeArrowheads="1" noTextEdit="1"/>
            </p:cNvSpPr>
            <p:nvPr/>
          </p:nvSpPr>
          <p:spPr bwMode="auto">
            <a:xfrm>
              <a:off x="3265924" y="6875599"/>
              <a:ext cx="2231302" cy="2009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7" name="Freeform 5"/>
            <p:cNvSpPr>
              <a:spLocks/>
            </p:cNvSpPr>
            <p:nvPr/>
          </p:nvSpPr>
          <p:spPr bwMode="auto">
            <a:xfrm>
              <a:off x="3265924" y="7269512"/>
              <a:ext cx="2231823" cy="1616237"/>
            </a:xfrm>
            <a:custGeom>
              <a:avLst/>
              <a:gdLst/>
              <a:ahLst/>
              <a:cxnLst>
                <a:cxn ang="0">
                  <a:pos x="3805" y="569"/>
                </a:cxn>
                <a:cxn ang="0">
                  <a:pos x="3676" y="465"/>
                </a:cxn>
                <a:cxn ang="0">
                  <a:pos x="3538" y="373"/>
                </a:cxn>
                <a:cxn ang="0">
                  <a:pos x="3387" y="288"/>
                </a:cxn>
                <a:cxn ang="0">
                  <a:pos x="3230" y="213"/>
                </a:cxn>
                <a:cxn ang="0">
                  <a:pos x="3062" y="151"/>
                </a:cxn>
                <a:cxn ang="0">
                  <a:pos x="2890" y="97"/>
                </a:cxn>
                <a:cxn ang="0">
                  <a:pos x="2709" y="56"/>
                </a:cxn>
                <a:cxn ang="0">
                  <a:pos x="2526" y="23"/>
                </a:cxn>
                <a:cxn ang="0">
                  <a:pos x="2336" y="6"/>
                </a:cxn>
                <a:cxn ang="0">
                  <a:pos x="2145" y="0"/>
                </a:cxn>
                <a:cxn ang="0">
                  <a:pos x="1820" y="17"/>
                </a:cxn>
                <a:cxn ang="0">
                  <a:pos x="1507" y="69"/>
                </a:cxn>
                <a:cxn ang="0">
                  <a:pos x="1217" y="153"/>
                </a:cxn>
                <a:cxn ang="0">
                  <a:pos x="947" y="265"/>
                </a:cxn>
                <a:cxn ang="0">
                  <a:pos x="704" y="403"/>
                </a:cxn>
                <a:cxn ang="0">
                  <a:pos x="491" y="564"/>
                </a:cxn>
                <a:cxn ang="0">
                  <a:pos x="310" y="748"/>
                </a:cxn>
                <a:cxn ang="0">
                  <a:pos x="168" y="948"/>
                </a:cxn>
                <a:cxn ang="0">
                  <a:pos x="67" y="1164"/>
                </a:cxn>
                <a:cxn ang="0">
                  <a:pos x="11" y="1392"/>
                </a:cxn>
                <a:cxn ang="0">
                  <a:pos x="2" y="1614"/>
                </a:cxn>
                <a:cxn ang="0">
                  <a:pos x="26" y="1795"/>
                </a:cxn>
                <a:cxn ang="0">
                  <a:pos x="80" y="1974"/>
                </a:cxn>
                <a:cxn ang="0">
                  <a:pos x="162" y="2144"/>
                </a:cxn>
                <a:cxn ang="0">
                  <a:pos x="271" y="2308"/>
                </a:cxn>
                <a:cxn ang="0">
                  <a:pos x="407" y="2463"/>
                </a:cxn>
                <a:cxn ang="0">
                  <a:pos x="525" y="2573"/>
                </a:cxn>
                <a:cxn ang="0">
                  <a:pos x="657" y="2672"/>
                </a:cxn>
                <a:cxn ang="0">
                  <a:pos x="799" y="2763"/>
                </a:cxn>
                <a:cxn ang="0">
                  <a:pos x="952" y="2843"/>
                </a:cxn>
                <a:cxn ang="0">
                  <a:pos x="1113" y="2914"/>
                </a:cxn>
                <a:cxn ang="0">
                  <a:pos x="1281" y="2974"/>
                </a:cxn>
                <a:cxn ang="0">
                  <a:pos x="1458" y="3024"/>
                </a:cxn>
                <a:cxn ang="0">
                  <a:pos x="1639" y="3063"/>
                </a:cxn>
                <a:cxn ang="0">
                  <a:pos x="1826" y="3088"/>
                </a:cxn>
                <a:cxn ang="0">
                  <a:pos x="2015" y="3103"/>
                </a:cxn>
                <a:cxn ang="0">
                  <a:pos x="2209" y="3106"/>
                </a:cxn>
                <a:cxn ang="0">
                  <a:pos x="2399" y="3095"/>
                </a:cxn>
                <a:cxn ang="0">
                  <a:pos x="2586" y="3071"/>
                </a:cxn>
                <a:cxn ang="0">
                  <a:pos x="2769" y="3039"/>
                </a:cxn>
                <a:cxn ang="0">
                  <a:pos x="2948" y="2991"/>
                </a:cxn>
                <a:cxn ang="0">
                  <a:pos x="3120" y="2935"/>
                </a:cxn>
                <a:cxn ang="0">
                  <a:pos x="3284" y="2869"/>
                </a:cxn>
                <a:cxn ang="0">
                  <a:pos x="3439" y="2791"/>
                </a:cxn>
                <a:cxn ang="0">
                  <a:pos x="3585" y="2703"/>
                </a:cxn>
                <a:cxn ang="0">
                  <a:pos x="3721" y="2606"/>
                </a:cxn>
                <a:cxn ang="0">
                  <a:pos x="3844" y="2500"/>
                </a:cxn>
                <a:cxn ang="0">
                  <a:pos x="3975" y="2360"/>
                </a:cxn>
                <a:cxn ang="0">
                  <a:pos x="4093" y="2200"/>
                </a:cxn>
                <a:cxn ang="0">
                  <a:pos x="4186" y="2030"/>
                </a:cxn>
                <a:cxn ang="0">
                  <a:pos x="4248" y="1855"/>
                </a:cxn>
                <a:cxn ang="0">
                  <a:pos x="4283" y="1674"/>
                </a:cxn>
                <a:cxn ang="0">
                  <a:pos x="4287" y="1491"/>
                </a:cxn>
                <a:cxn ang="0">
                  <a:pos x="4263" y="1308"/>
                </a:cxn>
                <a:cxn ang="0">
                  <a:pos x="4210" y="1131"/>
                </a:cxn>
                <a:cxn ang="0">
                  <a:pos x="4128" y="961"/>
                </a:cxn>
                <a:cxn ang="0">
                  <a:pos x="4018" y="797"/>
                </a:cxn>
                <a:cxn ang="0">
                  <a:pos x="3882" y="642"/>
                </a:cxn>
              </a:cxnLst>
              <a:rect l="0" t="0" r="r" b="b"/>
              <a:pathLst>
                <a:path w="4289" h="3106">
                  <a:moveTo>
                    <a:pt x="3882" y="642"/>
                  </a:moveTo>
                  <a:lnTo>
                    <a:pt x="3844" y="605"/>
                  </a:lnTo>
                  <a:lnTo>
                    <a:pt x="3805" y="569"/>
                  </a:lnTo>
                  <a:lnTo>
                    <a:pt x="3762" y="532"/>
                  </a:lnTo>
                  <a:lnTo>
                    <a:pt x="3721" y="500"/>
                  </a:lnTo>
                  <a:lnTo>
                    <a:pt x="3676" y="465"/>
                  </a:lnTo>
                  <a:lnTo>
                    <a:pt x="3630" y="433"/>
                  </a:lnTo>
                  <a:lnTo>
                    <a:pt x="3585" y="403"/>
                  </a:lnTo>
                  <a:lnTo>
                    <a:pt x="3538" y="373"/>
                  </a:lnTo>
                  <a:lnTo>
                    <a:pt x="3488" y="342"/>
                  </a:lnTo>
                  <a:lnTo>
                    <a:pt x="3439" y="314"/>
                  </a:lnTo>
                  <a:lnTo>
                    <a:pt x="3387" y="288"/>
                  </a:lnTo>
                  <a:lnTo>
                    <a:pt x="3335" y="263"/>
                  </a:lnTo>
                  <a:lnTo>
                    <a:pt x="3284" y="237"/>
                  </a:lnTo>
                  <a:lnTo>
                    <a:pt x="3230" y="213"/>
                  </a:lnTo>
                  <a:lnTo>
                    <a:pt x="3174" y="191"/>
                  </a:lnTo>
                  <a:lnTo>
                    <a:pt x="3120" y="170"/>
                  </a:lnTo>
                  <a:lnTo>
                    <a:pt x="3062" y="151"/>
                  </a:lnTo>
                  <a:lnTo>
                    <a:pt x="3006" y="131"/>
                  </a:lnTo>
                  <a:lnTo>
                    <a:pt x="2948" y="114"/>
                  </a:lnTo>
                  <a:lnTo>
                    <a:pt x="2890" y="97"/>
                  </a:lnTo>
                  <a:lnTo>
                    <a:pt x="2829" y="82"/>
                  </a:lnTo>
                  <a:lnTo>
                    <a:pt x="2769" y="66"/>
                  </a:lnTo>
                  <a:lnTo>
                    <a:pt x="2709" y="56"/>
                  </a:lnTo>
                  <a:lnTo>
                    <a:pt x="2648" y="43"/>
                  </a:lnTo>
                  <a:lnTo>
                    <a:pt x="2586" y="34"/>
                  </a:lnTo>
                  <a:lnTo>
                    <a:pt x="2526" y="23"/>
                  </a:lnTo>
                  <a:lnTo>
                    <a:pt x="2463" y="17"/>
                  </a:lnTo>
                  <a:lnTo>
                    <a:pt x="2399" y="10"/>
                  </a:lnTo>
                  <a:lnTo>
                    <a:pt x="2336" y="6"/>
                  </a:lnTo>
                  <a:lnTo>
                    <a:pt x="2272" y="2"/>
                  </a:lnTo>
                  <a:lnTo>
                    <a:pt x="2209" y="0"/>
                  </a:lnTo>
                  <a:lnTo>
                    <a:pt x="2145" y="0"/>
                  </a:lnTo>
                  <a:lnTo>
                    <a:pt x="2035" y="2"/>
                  </a:lnTo>
                  <a:lnTo>
                    <a:pt x="1925" y="8"/>
                  </a:lnTo>
                  <a:lnTo>
                    <a:pt x="1820" y="17"/>
                  </a:lnTo>
                  <a:lnTo>
                    <a:pt x="1714" y="32"/>
                  </a:lnTo>
                  <a:lnTo>
                    <a:pt x="1609" y="49"/>
                  </a:lnTo>
                  <a:lnTo>
                    <a:pt x="1507" y="69"/>
                  </a:lnTo>
                  <a:lnTo>
                    <a:pt x="1408" y="95"/>
                  </a:lnTo>
                  <a:lnTo>
                    <a:pt x="1311" y="123"/>
                  </a:lnTo>
                  <a:lnTo>
                    <a:pt x="1217" y="153"/>
                  </a:lnTo>
                  <a:lnTo>
                    <a:pt x="1124" y="187"/>
                  </a:lnTo>
                  <a:lnTo>
                    <a:pt x="1034" y="224"/>
                  </a:lnTo>
                  <a:lnTo>
                    <a:pt x="947" y="265"/>
                  </a:lnTo>
                  <a:lnTo>
                    <a:pt x="864" y="308"/>
                  </a:lnTo>
                  <a:lnTo>
                    <a:pt x="782" y="355"/>
                  </a:lnTo>
                  <a:lnTo>
                    <a:pt x="704" y="403"/>
                  </a:lnTo>
                  <a:lnTo>
                    <a:pt x="629" y="454"/>
                  </a:lnTo>
                  <a:lnTo>
                    <a:pt x="558" y="508"/>
                  </a:lnTo>
                  <a:lnTo>
                    <a:pt x="491" y="564"/>
                  </a:lnTo>
                  <a:lnTo>
                    <a:pt x="426" y="623"/>
                  </a:lnTo>
                  <a:lnTo>
                    <a:pt x="366" y="685"/>
                  </a:lnTo>
                  <a:lnTo>
                    <a:pt x="310" y="748"/>
                  </a:lnTo>
                  <a:lnTo>
                    <a:pt x="258" y="812"/>
                  </a:lnTo>
                  <a:lnTo>
                    <a:pt x="211" y="879"/>
                  </a:lnTo>
                  <a:lnTo>
                    <a:pt x="168" y="948"/>
                  </a:lnTo>
                  <a:lnTo>
                    <a:pt x="131" y="1019"/>
                  </a:lnTo>
                  <a:lnTo>
                    <a:pt x="97" y="1090"/>
                  </a:lnTo>
                  <a:lnTo>
                    <a:pt x="67" y="1164"/>
                  </a:lnTo>
                  <a:lnTo>
                    <a:pt x="43" y="1239"/>
                  </a:lnTo>
                  <a:lnTo>
                    <a:pt x="26" y="1317"/>
                  </a:lnTo>
                  <a:lnTo>
                    <a:pt x="11" y="1392"/>
                  </a:lnTo>
                  <a:lnTo>
                    <a:pt x="2" y="1472"/>
                  </a:lnTo>
                  <a:lnTo>
                    <a:pt x="0" y="1552"/>
                  </a:lnTo>
                  <a:lnTo>
                    <a:pt x="2" y="1614"/>
                  </a:lnTo>
                  <a:lnTo>
                    <a:pt x="7" y="1674"/>
                  </a:lnTo>
                  <a:lnTo>
                    <a:pt x="15" y="1735"/>
                  </a:lnTo>
                  <a:lnTo>
                    <a:pt x="26" y="1795"/>
                  </a:lnTo>
                  <a:lnTo>
                    <a:pt x="41" y="1855"/>
                  </a:lnTo>
                  <a:lnTo>
                    <a:pt x="58" y="1914"/>
                  </a:lnTo>
                  <a:lnTo>
                    <a:pt x="80" y="1974"/>
                  </a:lnTo>
                  <a:lnTo>
                    <a:pt x="103" y="2030"/>
                  </a:lnTo>
                  <a:lnTo>
                    <a:pt x="131" y="2088"/>
                  </a:lnTo>
                  <a:lnTo>
                    <a:pt x="162" y="2144"/>
                  </a:lnTo>
                  <a:lnTo>
                    <a:pt x="194" y="2200"/>
                  </a:lnTo>
                  <a:lnTo>
                    <a:pt x="230" y="2254"/>
                  </a:lnTo>
                  <a:lnTo>
                    <a:pt x="271" y="2308"/>
                  </a:lnTo>
                  <a:lnTo>
                    <a:pt x="312" y="2360"/>
                  </a:lnTo>
                  <a:lnTo>
                    <a:pt x="358" y="2412"/>
                  </a:lnTo>
                  <a:lnTo>
                    <a:pt x="407" y="2463"/>
                  </a:lnTo>
                  <a:lnTo>
                    <a:pt x="446" y="2500"/>
                  </a:lnTo>
                  <a:lnTo>
                    <a:pt x="485" y="2537"/>
                  </a:lnTo>
                  <a:lnTo>
                    <a:pt x="525" y="2573"/>
                  </a:lnTo>
                  <a:lnTo>
                    <a:pt x="569" y="2606"/>
                  </a:lnTo>
                  <a:lnTo>
                    <a:pt x="612" y="2640"/>
                  </a:lnTo>
                  <a:lnTo>
                    <a:pt x="657" y="2672"/>
                  </a:lnTo>
                  <a:lnTo>
                    <a:pt x="704" y="2703"/>
                  </a:lnTo>
                  <a:lnTo>
                    <a:pt x="752" y="2733"/>
                  </a:lnTo>
                  <a:lnTo>
                    <a:pt x="799" y="2763"/>
                  </a:lnTo>
                  <a:lnTo>
                    <a:pt x="848" y="2791"/>
                  </a:lnTo>
                  <a:lnTo>
                    <a:pt x="900" y="2817"/>
                  </a:lnTo>
                  <a:lnTo>
                    <a:pt x="952" y="2843"/>
                  </a:lnTo>
                  <a:lnTo>
                    <a:pt x="1003" y="2869"/>
                  </a:lnTo>
                  <a:lnTo>
                    <a:pt x="1057" y="2892"/>
                  </a:lnTo>
                  <a:lnTo>
                    <a:pt x="1113" y="2914"/>
                  </a:lnTo>
                  <a:lnTo>
                    <a:pt x="1169" y="2935"/>
                  </a:lnTo>
                  <a:lnTo>
                    <a:pt x="1225" y="2955"/>
                  </a:lnTo>
                  <a:lnTo>
                    <a:pt x="1281" y="2974"/>
                  </a:lnTo>
                  <a:lnTo>
                    <a:pt x="1339" y="2991"/>
                  </a:lnTo>
                  <a:lnTo>
                    <a:pt x="1400" y="3009"/>
                  </a:lnTo>
                  <a:lnTo>
                    <a:pt x="1458" y="3024"/>
                  </a:lnTo>
                  <a:lnTo>
                    <a:pt x="1518" y="3039"/>
                  </a:lnTo>
                  <a:lnTo>
                    <a:pt x="1578" y="3050"/>
                  </a:lnTo>
                  <a:lnTo>
                    <a:pt x="1639" y="3063"/>
                  </a:lnTo>
                  <a:lnTo>
                    <a:pt x="1701" y="3071"/>
                  </a:lnTo>
                  <a:lnTo>
                    <a:pt x="1764" y="3082"/>
                  </a:lnTo>
                  <a:lnTo>
                    <a:pt x="1826" y="3088"/>
                  </a:lnTo>
                  <a:lnTo>
                    <a:pt x="1888" y="3095"/>
                  </a:lnTo>
                  <a:lnTo>
                    <a:pt x="1953" y="3099"/>
                  </a:lnTo>
                  <a:lnTo>
                    <a:pt x="2015" y="3103"/>
                  </a:lnTo>
                  <a:lnTo>
                    <a:pt x="2080" y="3106"/>
                  </a:lnTo>
                  <a:lnTo>
                    <a:pt x="2145" y="3106"/>
                  </a:lnTo>
                  <a:lnTo>
                    <a:pt x="2209" y="3106"/>
                  </a:lnTo>
                  <a:lnTo>
                    <a:pt x="2272" y="3103"/>
                  </a:lnTo>
                  <a:lnTo>
                    <a:pt x="2336" y="3099"/>
                  </a:lnTo>
                  <a:lnTo>
                    <a:pt x="2399" y="3095"/>
                  </a:lnTo>
                  <a:lnTo>
                    <a:pt x="2463" y="3088"/>
                  </a:lnTo>
                  <a:lnTo>
                    <a:pt x="2526" y="3082"/>
                  </a:lnTo>
                  <a:lnTo>
                    <a:pt x="2586" y="3071"/>
                  </a:lnTo>
                  <a:lnTo>
                    <a:pt x="2648" y="3063"/>
                  </a:lnTo>
                  <a:lnTo>
                    <a:pt x="2709" y="3050"/>
                  </a:lnTo>
                  <a:lnTo>
                    <a:pt x="2769" y="3039"/>
                  </a:lnTo>
                  <a:lnTo>
                    <a:pt x="2829" y="3024"/>
                  </a:lnTo>
                  <a:lnTo>
                    <a:pt x="2890" y="3009"/>
                  </a:lnTo>
                  <a:lnTo>
                    <a:pt x="2948" y="2991"/>
                  </a:lnTo>
                  <a:lnTo>
                    <a:pt x="3006" y="2974"/>
                  </a:lnTo>
                  <a:lnTo>
                    <a:pt x="3062" y="2955"/>
                  </a:lnTo>
                  <a:lnTo>
                    <a:pt x="3120" y="2935"/>
                  </a:lnTo>
                  <a:lnTo>
                    <a:pt x="3174" y="2914"/>
                  </a:lnTo>
                  <a:lnTo>
                    <a:pt x="3230" y="2892"/>
                  </a:lnTo>
                  <a:lnTo>
                    <a:pt x="3284" y="2869"/>
                  </a:lnTo>
                  <a:lnTo>
                    <a:pt x="3335" y="2843"/>
                  </a:lnTo>
                  <a:lnTo>
                    <a:pt x="3387" y="2817"/>
                  </a:lnTo>
                  <a:lnTo>
                    <a:pt x="3439" y="2791"/>
                  </a:lnTo>
                  <a:lnTo>
                    <a:pt x="3488" y="2763"/>
                  </a:lnTo>
                  <a:lnTo>
                    <a:pt x="3538" y="2733"/>
                  </a:lnTo>
                  <a:lnTo>
                    <a:pt x="3585" y="2703"/>
                  </a:lnTo>
                  <a:lnTo>
                    <a:pt x="3630" y="2672"/>
                  </a:lnTo>
                  <a:lnTo>
                    <a:pt x="3676" y="2640"/>
                  </a:lnTo>
                  <a:lnTo>
                    <a:pt x="3721" y="2606"/>
                  </a:lnTo>
                  <a:lnTo>
                    <a:pt x="3762" y="2573"/>
                  </a:lnTo>
                  <a:lnTo>
                    <a:pt x="3805" y="2537"/>
                  </a:lnTo>
                  <a:lnTo>
                    <a:pt x="3844" y="2500"/>
                  </a:lnTo>
                  <a:lnTo>
                    <a:pt x="3882" y="2463"/>
                  </a:lnTo>
                  <a:lnTo>
                    <a:pt x="3930" y="2412"/>
                  </a:lnTo>
                  <a:lnTo>
                    <a:pt x="3975" y="2360"/>
                  </a:lnTo>
                  <a:lnTo>
                    <a:pt x="4018" y="2308"/>
                  </a:lnTo>
                  <a:lnTo>
                    <a:pt x="4057" y="2254"/>
                  </a:lnTo>
                  <a:lnTo>
                    <a:pt x="4093" y="2200"/>
                  </a:lnTo>
                  <a:lnTo>
                    <a:pt x="4128" y="2144"/>
                  </a:lnTo>
                  <a:lnTo>
                    <a:pt x="4158" y="2088"/>
                  </a:lnTo>
                  <a:lnTo>
                    <a:pt x="4186" y="2030"/>
                  </a:lnTo>
                  <a:lnTo>
                    <a:pt x="4210" y="1974"/>
                  </a:lnTo>
                  <a:lnTo>
                    <a:pt x="4231" y="1914"/>
                  </a:lnTo>
                  <a:lnTo>
                    <a:pt x="4248" y="1855"/>
                  </a:lnTo>
                  <a:lnTo>
                    <a:pt x="4263" y="1795"/>
                  </a:lnTo>
                  <a:lnTo>
                    <a:pt x="4274" y="1735"/>
                  </a:lnTo>
                  <a:lnTo>
                    <a:pt x="4283" y="1674"/>
                  </a:lnTo>
                  <a:lnTo>
                    <a:pt x="4287" y="1614"/>
                  </a:lnTo>
                  <a:lnTo>
                    <a:pt x="4289" y="1552"/>
                  </a:lnTo>
                  <a:lnTo>
                    <a:pt x="4287" y="1491"/>
                  </a:lnTo>
                  <a:lnTo>
                    <a:pt x="4283" y="1429"/>
                  </a:lnTo>
                  <a:lnTo>
                    <a:pt x="4274" y="1368"/>
                  </a:lnTo>
                  <a:lnTo>
                    <a:pt x="4263" y="1308"/>
                  </a:lnTo>
                  <a:lnTo>
                    <a:pt x="4248" y="1250"/>
                  </a:lnTo>
                  <a:lnTo>
                    <a:pt x="4231" y="1189"/>
                  </a:lnTo>
                  <a:lnTo>
                    <a:pt x="4210" y="1131"/>
                  </a:lnTo>
                  <a:lnTo>
                    <a:pt x="4186" y="1073"/>
                  </a:lnTo>
                  <a:lnTo>
                    <a:pt x="4158" y="1017"/>
                  </a:lnTo>
                  <a:lnTo>
                    <a:pt x="4128" y="961"/>
                  </a:lnTo>
                  <a:lnTo>
                    <a:pt x="4093" y="905"/>
                  </a:lnTo>
                  <a:lnTo>
                    <a:pt x="4057" y="851"/>
                  </a:lnTo>
                  <a:lnTo>
                    <a:pt x="4018" y="797"/>
                  </a:lnTo>
                  <a:lnTo>
                    <a:pt x="3975" y="743"/>
                  </a:lnTo>
                  <a:lnTo>
                    <a:pt x="3930" y="694"/>
                  </a:lnTo>
                  <a:lnTo>
                    <a:pt x="3882" y="6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8" name="Freeform 6"/>
            <p:cNvSpPr>
              <a:spLocks/>
            </p:cNvSpPr>
            <p:nvPr/>
          </p:nvSpPr>
          <p:spPr bwMode="auto">
            <a:xfrm>
              <a:off x="3646827" y="8324801"/>
              <a:ext cx="508912" cy="428256"/>
            </a:xfrm>
            <a:custGeom>
              <a:avLst/>
              <a:gdLst/>
              <a:ahLst/>
              <a:cxnLst>
                <a:cxn ang="0">
                  <a:pos x="17" y="123"/>
                </a:cxn>
                <a:cxn ang="0">
                  <a:pos x="24" y="112"/>
                </a:cxn>
                <a:cxn ang="0">
                  <a:pos x="20" y="97"/>
                </a:cxn>
                <a:cxn ang="0">
                  <a:pos x="9" y="88"/>
                </a:cxn>
                <a:cxn ang="0">
                  <a:pos x="0" y="84"/>
                </a:cxn>
                <a:cxn ang="0">
                  <a:pos x="0" y="84"/>
                </a:cxn>
                <a:cxn ang="0">
                  <a:pos x="9" y="73"/>
                </a:cxn>
                <a:cxn ang="0">
                  <a:pos x="50" y="54"/>
                </a:cxn>
                <a:cxn ang="0">
                  <a:pos x="112" y="32"/>
                </a:cxn>
                <a:cxn ang="0">
                  <a:pos x="185" y="11"/>
                </a:cxn>
                <a:cxn ang="0">
                  <a:pos x="228" y="13"/>
                </a:cxn>
                <a:cxn ang="0">
                  <a:pos x="243" y="47"/>
                </a:cxn>
                <a:cxn ang="0">
                  <a:pos x="263" y="90"/>
                </a:cxn>
                <a:cxn ang="0">
                  <a:pos x="287" y="142"/>
                </a:cxn>
                <a:cxn ang="0">
                  <a:pos x="269" y="162"/>
                </a:cxn>
                <a:cxn ang="0">
                  <a:pos x="200" y="149"/>
                </a:cxn>
                <a:cxn ang="0">
                  <a:pos x="136" y="138"/>
                </a:cxn>
                <a:cxn ang="0">
                  <a:pos x="93" y="131"/>
                </a:cxn>
                <a:cxn ang="0">
                  <a:pos x="170" y="159"/>
                </a:cxn>
                <a:cxn ang="0">
                  <a:pos x="185" y="166"/>
                </a:cxn>
                <a:cxn ang="0">
                  <a:pos x="218" y="177"/>
                </a:cxn>
                <a:cxn ang="0">
                  <a:pos x="269" y="192"/>
                </a:cxn>
                <a:cxn ang="0">
                  <a:pos x="332" y="205"/>
                </a:cxn>
                <a:cxn ang="0">
                  <a:pos x="405" y="215"/>
                </a:cxn>
                <a:cxn ang="0">
                  <a:pos x="485" y="222"/>
                </a:cxn>
                <a:cxn ang="0">
                  <a:pos x="569" y="215"/>
                </a:cxn>
                <a:cxn ang="0">
                  <a:pos x="653" y="198"/>
                </a:cxn>
                <a:cxn ang="0">
                  <a:pos x="767" y="157"/>
                </a:cxn>
                <a:cxn ang="0">
                  <a:pos x="853" y="118"/>
                </a:cxn>
                <a:cxn ang="0">
                  <a:pos x="913" y="84"/>
                </a:cxn>
                <a:cxn ang="0">
                  <a:pos x="950" y="58"/>
                </a:cxn>
                <a:cxn ang="0">
                  <a:pos x="958" y="127"/>
                </a:cxn>
                <a:cxn ang="0">
                  <a:pos x="896" y="183"/>
                </a:cxn>
                <a:cxn ang="0">
                  <a:pos x="814" y="252"/>
                </a:cxn>
                <a:cxn ang="0">
                  <a:pos x="726" y="315"/>
                </a:cxn>
                <a:cxn ang="0">
                  <a:pos x="657" y="349"/>
                </a:cxn>
                <a:cxn ang="0">
                  <a:pos x="594" y="373"/>
                </a:cxn>
                <a:cxn ang="0">
                  <a:pos x="523" y="392"/>
                </a:cxn>
                <a:cxn ang="0">
                  <a:pos x="448" y="412"/>
                </a:cxn>
                <a:cxn ang="0">
                  <a:pos x="375" y="427"/>
                </a:cxn>
                <a:cxn ang="0">
                  <a:pos x="310" y="440"/>
                </a:cxn>
                <a:cxn ang="0">
                  <a:pos x="259" y="448"/>
                </a:cxn>
                <a:cxn ang="0">
                  <a:pos x="231" y="453"/>
                </a:cxn>
                <a:cxn ang="0">
                  <a:pos x="190" y="483"/>
                </a:cxn>
                <a:cxn ang="0">
                  <a:pos x="211" y="481"/>
                </a:cxn>
                <a:cxn ang="0">
                  <a:pos x="263" y="474"/>
                </a:cxn>
                <a:cxn ang="0">
                  <a:pos x="327" y="465"/>
                </a:cxn>
                <a:cxn ang="0">
                  <a:pos x="394" y="453"/>
                </a:cxn>
                <a:cxn ang="0">
                  <a:pos x="407" y="494"/>
                </a:cxn>
                <a:cxn ang="0">
                  <a:pos x="420" y="543"/>
                </a:cxn>
                <a:cxn ang="0">
                  <a:pos x="444" y="659"/>
                </a:cxn>
                <a:cxn ang="0">
                  <a:pos x="461" y="785"/>
                </a:cxn>
                <a:cxn ang="0">
                  <a:pos x="433" y="810"/>
                </a:cxn>
                <a:cxn ang="0">
                  <a:pos x="373" y="787"/>
                </a:cxn>
                <a:cxn ang="0">
                  <a:pos x="310" y="761"/>
                </a:cxn>
                <a:cxn ang="0">
                  <a:pos x="252" y="733"/>
                </a:cxn>
                <a:cxn ang="0">
                  <a:pos x="194" y="703"/>
                </a:cxn>
                <a:cxn ang="0">
                  <a:pos x="138" y="670"/>
                </a:cxn>
                <a:cxn ang="0">
                  <a:pos x="82" y="640"/>
                </a:cxn>
                <a:cxn ang="0">
                  <a:pos x="28" y="606"/>
                </a:cxn>
                <a:cxn ang="0">
                  <a:pos x="0" y="442"/>
                </a:cxn>
                <a:cxn ang="0">
                  <a:pos x="7" y="183"/>
                </a:cxn>
              </a:cxnLst>
              <a:rect l="0" t="0" r="r" b="b"/>
              <a:pathLst>
                <a:path w="978" h="823">
                  <a:moveTo>
                    <a:pt x="15" y="127"/>
                  </a:moveTo>
                  <a:lnTo>
                    <a:pt x="17" y="123"/>
                  </a:lnTo>
                  <a:lnTo>
                    <a:pt x="22" y="118"/>
                  </a:lnTo>
                  <a:lnTo>
                    <a:pt x="24" y="112"/>
                  </a:lnTo>
                  <a:lnTo>
                    <a:pt x="24" y="103"/>
                  </a:lnTo>
                  <a:lnTo>
                    <a:pt x="20" y="97"/>
                  </a:lnTo>
                  <a:lnTo>
                    <a:pt x="13" y="90"/>
                  </a:lnTo>
                  <a:lnTo>
                    <a:pt x="9" y="88"/>
                  </a:lnTo>
                  <a:lnTo>
                    <a:pt x="2" y="86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0" y="84"/>
                  </a:lnTo>
                  <a:lnTo>
                    <a:pt x="0" y="82"/>
                  </a:lnTo>
                  <a:lnTo>
                    <a:pt x="9" y="73"/>
                  </a:lnTo>
                  <a:lnTo>
                    <a:pt x="26" y="65"/>
                  </a:lnTo>
                  <a:lnTo>
                    <a:pt x="50" y="54"/>
                  </a:lnTo>
                  <a:lnTo>
                    <a:pt x="78" y="43"/>
                  </a:lnTo>
                  <a:lnTo>
                    <a:pt x="112" y="32"/>
                  </a:lnTo>
                  <a:lnTo>
                    <a:pt x="147" y="21"/>
                  </a:lnTo>
                  <a:lnTo>
                    <a:pt x="185" y="11"/>
                  </a:lnTo>
                  <a:lnTo>
                    <a:pt x="224" y="0"/>
                  </a:lnTo>
                  <a:lnTo>
                    <a:pt x="228" y="13"/>
                  </a:lnTo>
                  <a:lnTo>
                    <a:pt x="235" y="28"/>
                  </a:lnTo>
                  <a:lnTo>
                    <a:pt x="243" y="47"/>
                  </a:lnTo>
                  <a:lnTo>
                    <a:pt x="254" y="67"/>
                  </a:lnTo>
                  <a:lnTo>
                    <a:pt x="263" y="90"/>
                  </a:lnTo>
                  <a:lnTo>
                    <a:pt x="274" y="116"/>
                  </a:lnTo>
                  <a:lnTo>
                    <a:pt x="287" y="142"/>
                  </a:lnTo>
                  <a:lnTo>
                    <a:pt x="297" y="168"/>
                  </a:lnTo>
                  <a:lnTo>
                    <a:pt x="269" y="162"/>
                  </a:lnTo>
                  <a:lnTo>
                    <a:pt x="235" y="155"/>
                  </a:lnTo>
                  <a:lnTo>
                    <a:pt x="200" y="149"/>
                  </a:lnTo>
                  <a:lnTo>
                    <a:pt x="166" y="142"/>
                  </a:lnTo>
                  <a:lnTo>
                    <a:pt x="136" y="138"/>
                  </a:lnTo>
                  <a:lnTo>
                    <a:pt x="110" y="136"/>
                  </a:lnTo>
                  <a:lnTo>
                    <a:pt x="93" y="131"/>
                  </a:lnTo>
                  <a:lnTo>
                    <a:pt x="86" y="131"/>
                  </a:lnTo>
                  <a:lnTo>
                    <a:pt x="170" y="159"/>
                  </a:lnTo>
                  <a:lnTo>
                    <a:pt x="175" y="162"/>
                  </a:lnTo>
                  <a:lnTo>
                    <a:pt x="185" y="166"/>
                  </a:lnTo>
                  <a:lnTo>
                    <a:pt x="200" y="170"/>
                  </a:lnTo>
                  <a:lnTo>
                    <a:pt x="218" y="177"/>
                  </a:lnTo>
                  <a:lnTo>
                    <a:pt x="241" y="183"/>
                  </a:lnTo>
                  <a:lnTo>
                    <a:pt x="269" y="192"/>
                  </a:lnTo>
                  <a:lnTo>
                    <a:pt x="299" y="198"/>
                  </a:lnTo>
                  <a:lnTo>
                    <a:pt x="332" y="205"/>
                  </a:lnTo>
                  <a:lnTo>
                    <a:pt x="366" y="211"/>
                  </a:lnTo>
                  <a:lnTo>
                    <a:pt x="405" y="215"/>
                  </a:lnTo>
                  <a:lnTo>
                    <a:pt x="444" y="220"/>
                  </a:lnTo>
                  <a:lnTo>
                    <a:pt x="485" y="222"/>
                  </a:lnTo>
                  <a:lnTo>
                    <a:pt x="526" y="220"/>
                  </a:lnTo>
                  <a:lnTo>
                    <a:pt x="569" y="215"/>
                  </a:lnTo>
                  <a:lnTo>
                    <a:pt x="610" y="209"/>
                  </a:lnTo>
                  <a:lnTo>
                    <a:pt x="653" y="198"/>
                  </a:lnTo>
                  <a:lnTo>
                    <a:pt x="713" y="179"/>
                  </a:lnTo>
                  <a:lnTo>
                    <a:pt x="767" y="157"/>
                  </a:lnTo>
                  <a:lnTo>
                    <a:pt x="814" y="138"/>
                  </a:lnTo>
                  <a:lnTo>
                    <a:pt x="853" y="118"/>
                  </a:lnTo>
                  <a:lnTo>
                    <a:pt x="887" y="99"/>
                  </a:lnTo>
                  <a:lnTo>
                    <a:pt x="913" y="84"/>
                  </a:lnTo>
                  <a:lnTo>
                    <a:pt x="935" y="69"/>
                  </a:lnTo>
                  <a:lnTo>
                    <a:pt x="950" y="58"/>
                  </a:lnTo>
                  <a:lnTo>
                    <a:pt x="978" y="110"/>
                  </a:lnTo>
                  <a:lnTo>
                    <a:pt x="958" y="127"/>
                  </a:lnTo>
                  <a:lnTo>
                    <a:pt x="930" y="153"/>
                  </a:lnTo>
                  <a:lnTo>
                    <a:pt x="896" y="183"/>
                  </a:lnTo>
                  <a:lnTo>
                    <a:pt x="857" y="218"/>
                  </a:lnTo>
                  <a:lnTo>
                    <a:pt x="814" y="252"/>
                  </a:lnTo>
                  <a:lnTo>
                    <a:pt x="769" y="284"/>
                  </a:lnTo>
                  <a:lnTo>
                    <a:pt x="726" y="315"/>
                  </a:lnTo>
                  <a:lnTo>
                    <a:pt x="683" y="338"/>
                  </a:lnTo>
                  <a:lnTo>
                    <a:pt x="657" y="349"/>
                  </a:lnTo>
                  <a:lnTo>
                    <a:pt x="629" y="362"/>
                  </a:lnTo>
                  <a:lnTo>
                    <a:pt x="594" y="373"/>
                  </a:lnTo>
                  <a:lnTo>
                    <a:pt x="560" y="384"/>
                  </a:lnTo>
                  <a:lnTo>
                    <a:pt x="523" y="392"/>
                  </a:lnTo>
                  <a:lnTo>
                    <a:pt x="485" y="403"/>
                  </a:lnTo>
                  <a:lnTo>
                    <a:pt x="448" y="412"/>
                  </a:lnTo>
                  <a:lnTo>
                    <a:pt x="409" y="418"/>
                  </a:lnTo>
                  <a:lnTo>
                    <a:pt x="375" y="427"/>
                  </a:lnTo>
                  <a:lnTo>
                    <a:pt x="340" y="433"/>
                  </a:lnTo>
                  <a:lnTo>
                    <a:pt x="310" y="440"/>
                  </a:lnTo>
                  <a:lnTo>
                    <a:pt x="282" y="444"/>
                  </a:lnTo>
                  <a:lnTo>
                    <a:pt x="259" y="448"/>
                  </a:lnTo>
                  <a:lnTo>
                    <a:pt x="241" y="450"/>
                  </a:lnTo>
                  <a:lnTo>
                    <a:pt x="231" y="453"/>
                  </a:lnTo>
                  <a:lnTo>
                    <a:pt x="226" y="453"/>
                  </a:lnTo>
                  <a:lnTo>
                    <a:pt x="190" y="483"/>
                  </a:lnTo>
                  <a:lnTo>
                    <a:pt x="196" y="483"/>
                  </a:lnTo>
                  <a:lnTo>
                    <a:pt x="211" y="481"/>
                  </a:lnTo>
                  <a:lnTo>
                    <a:pt x="235" y="478"/>
                  </a:lnTo>
                  <a:lnTo>
                    <a:pt x="263" y="474"/>
                  </a:lnTo>
                  <a:lnTo>
                    <a:pt x="293" y="470"/>
                  </a:lnTo>
                  <a:lnTo>
                    <a:pt x="327" y="465"/>
                  </a:lnTo>
                  <a:lnTo>
                    <a:pt x="362" y="459"/>
                  </a:lnTo>
                  <a:lnTo>
                    <a:pt x="394" y="453"/>
                  </a:lnTo>
                  <a:lnTo>
                    <a:pt x="399" y="468"/>
                  </a:lnTo>
                  <a:lnTo>
                    <a:pt x="407" y="494"/>
                  </a:lnTo>
                  <a:lnTo>
                    <a:pt x="414" y="517"/>
                  </a:lnTo>
                  <a:lnTo>
                    <a:pt x="420" y="543"/>
                  </a:lnTo>
                  <a:lnTo>
                    <a:pt x="427" y="569"/>
                  </a:lnTo>
                  <a:lnTo>
                    <a:pt x="444" y="659"/>
                  </a:lnTo>
                  <a:lnTo>
                    <a:pt x="455" y="731"/>
                  </a:lnTo>
                  <a:lnTo>
                    <a:pt x="461" y="785"/>
                  </a:lnTo>
                  <a:lnTo>
                    <a:pt x="465" y="823"/>
                  </a:lnTo>
                  <a:lnTo>
                    <a:pt x="433" y="810"/>
                  </a:lnTo>
                  <a:lnTo>
                    <a:pt x="403" y="800"/>
                  </a:lnTo>
                  <a:lnTo>
                    <a:pt x="373" y="787"/>
                  </a:lnTo>
                  <a:lnTo>
                    <a:pt x="343" y="774"/>
                  </a:lnTo>
                  <a:lnTo>
                    <a:pt x="310" y="761"/>
                  </a:lnTo>
                  <a:lnTo>
                    <a:pt x="282" y="746"/>
                  </a:lnTo>
                  <a:lnTo>
                    <a:pt x="252" y="733"/>
                  </a:lnTo>
                  <a:lnTo>
                    <a:pt x="222" y="718"/>
                  </a:lnTo>
                  <a:lnTo>
                    <a:pt x="194" y="703"/>
                  </a:lnTo>
                  <a:lnTo>
                    <a:pt x="166" y="688"/>
                  </a:lnTo>
                  <a:lnTo>
                    <a:pt x="138" y="670"/>
                  </a:lnTo>
                  <a:lnTo>
                    <a:pt x="110" y="655"/>
                  </a:lnTo>
                  <a:lnTo>
                    <a:pt x="82" y="640"/>
                  </a:lnTo>
                  <a:lnTo>
                    <a:pt x="54" y="623"/>
                  </a:lnTo>
                  <a:lnTo>
                    <a:pt x="28" y="606"/>
                  </a:lnTo>
                  <a:lnTo>
                    <a:pt x="2" y="588"/>
                  </a:lnTo>
                  <a:lnTo>
                    <a:pt x="0" y="442"/>
                  </a:lnTo>
                  <a:lnTo>
                    <a:pt x="2" y="297"/>
                  </a:lnTo>
                  <a:lnTo>
                    <a:pt x="7" y="183"/>
                  </a:lnTo>
                  <a:lnTo>
                    <a:pt x="15" y="127"/>
                  </a:lnTo>
                  <a:close/>
                </a:path>
              </a:pathLst>
            </a:custGeom>
            <a:solidFill>
              <a:srgbClr val="BC54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9" name="Freeform 7"/>
            <p:cNvSpPr>
              <a:spLocks/>
            </p:cNvSpPr>
            <p:nvPr/>
          </p:nvSpPr>
          <p:spPr bwMode="auto">
            <a:xfrm>
              <a:off x="3741013" y="8273285"/>
              <a:ext cx="80656" cy="51516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13" y="11"/>
                </a:cxn>
                <a:cxn ang="0">
                  <a:pos x="19" y="11"/>
                </a:cxn>
                <a:cxn ang="0">
                  <a:pos x="30" y="11"/>
                </a:cxn>
                <a:cxn ang="0">
                  <a:pos x="41" y="8"/>
                </a:cxn>
                <a:cxn ang="0">
                  <a:pos x="41" y="8"/>
                </a:cxn>
                <a:cxn ang="0">
                  <a:pos x="43" y="8"/>
                </a:cxn>
                <a:cxn ang="0">
                  <a:pos x="54" y="8"/>
                </a:cxn>
                <a:cxn ang="0">
                  <a:pos x="67" y="6"/>
                </a:cxn>
                <a:cxn ang="0">
                  <a:pos x="80" y="6"/>
                </a:cxn>
                <a:cxn ang="0">
                  <a:pos x="95" y="4"/>
                </a:cxn>
                <a:cxn ang="0">
                  <a:pos x="108" y="2"/>
                </a:cxn>
                <a:cxn ang="0">
                  <a:pos x="123" y="2"/>
                </a:cxn>
                <a:cxn ang="0">
                  <a:pos x="136" y="0"/>
                </a:cxn>
                <a:cxn ang="0">
                  <a:pos x="151" y="0"/>
                </a:cxn>
                <a:cxn ang="0">
                  <a:pos x="155" y="69"/>
                </a:cxn>
                <a:cxn ang="0">
                  <a:pos x="125" y="47"/>
                </a:cxn>
                <a:cxn ang="0">
                  <a:pos x="99" y="99"/>
                </a:cxn>
                <a:cxn ang="0">
                  <a:pos x="75" y="99"/>
                </a:cxn>
                <a:cxn ang="0">
                  <a:pos x="60" y="64"/>
                </a:cxn>
                <a:cxn ang="0">
                  <a:pos x="56" y="64"/>
                </a:cxn>
                <a:cxn ang="0">
                  <a:pos x="45" y="69"/>
                </a:cxn>
                <a:cxn ang="0">
                  <a:pos x="26" y="73"/>
                </a:cxn>
                <a:cxn ang="0">
                  <a:pos x="0" y="80"/>
                </a:cxn>
                <a:cxn ang="0">
                  <a:pos x="0" y="58"/>
                </a:cxn>
                <a:cxn ang="0">
                  <a:pos x="2" y="39"/>
                </a:cxn>
                <a:cxn ang="0">
                  <a:pos x="4" y="23"/>
                </a:cxn>
                <a:cxn ang="0">
                  <a:pos x="7" y="13"/>
                </a:cxn>
              </a:cxnLst>
              <a:rect l="0" t="0" r="r" b="b"/>
              <a:pathLst>
                <a:path w="155" h="99">
                  <a:moveTo>
                    <a:pt x="7" y="13"/>
                  </a:moveTo>
                  <a:lnTo>
                    <a:pt x="13" y="11"/>
                  </a:lnTo>
                  <a:lnTo>
                    <a:pt x="19" y="11"/>
                  </a:lnTo>
                  <a:lnTo>
                    <a:pt x="30" y="11"/>
                  </a:lnTo>
                  <a:lnTo>
                    <a:pt x="41" y="8"/>
                  </a:lnTo>
                  <a:lnTo>
                    <a:pt x="41" y="8"/>
                  </a:lnTo>
                  <a:lnTo>
                    <a:pt x="43" y="8"/>
                  </a:lnTo>
                  <a:lnTo>
                    <a:pt x="54" y="8"/>
                  </a:lnTo>
                  <a:lnTo>
                    <a:pt x="67" y="6"/>
                  </a:lnTo>
                  <a:lnTo>
                    <a:pt x="80" y="6"/>
                  </a:lnTo>
                  <a:lnTo>
                    <a:pt x="95" y="4"/>
                  </a:lnTo>
                  <a:lnTo>
                    <a:pt x="108" y="2"/>
                  </a:lnTo>
                  <a:lnTo>
                    <a:pt x="123" y="2"/>
                  </a:lnTo>
                  <a:lnTo>
                    <a:pt x="136" y="0"/>
                  </a:lnTo>
                  <a:lnTo>
                    <a:pt x="151" y="0"/>
                  </a:lnTo>
                  <a:lnTo>
                    <a:pt x="155" y="69"/>
                  </a:lnTo>
                  <a:lnTo>
                    <a:pt x="125" y="47"/>
                  </a:lnTo>
                  <a:lnTo>
                    <a:pt x="99" y="99"/>
                  </a:lnTo>
                  <a:lnTo>
                    <a:pt x="75" y="99"/>
                  </a:lnTo>
                  <a:lnTo>
                    <a:pt x="60" y="64"/>
                  </a:lnTo>
                  <a:lnTo>
                    <a:pt x="56" y="64"/>
                  </a:lnTo>
                  <a:lnTo>
                    <a:pt x="45" y="69"/>
                  </a:lnTo>
                  <a:lnTo>
                    <a:pt x="26" y="73"/>
                  </a:lnTo>
                  <a:lnTo>
                    <a:pt x="0" y="80"/>
                  </a:lnTo>
                  <a:lnTo>
                    <a:pt x="0" y="58"/>
                  </a:lnTo>
                  <a:lnTo>
                    <a:pt x="2" y="39"/>
                  </a:lnTo>
                  <a:lnTo>
                    <a:pt x="4" y="2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FFFF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0" name="Freeform 8"/>
            <p:cNvSpPr>
              <a:spLocks/>
            </p:cNvSpPr>
            <p:nvPr/>
          </p:nvSpPr>
          <p:spPr bwMode="auto">
            <a:xfrm>
              <a:off x="3700945" y="7786229"/>
              <a:ext cx="223755" cy="474568"/>
            </a:xfrm>
            <a:custGeom>
              <a:avLst/>
              <a:gdLst/>
              <a:ahLst/>
              <a:cxnLst>
                <a:cxn ang="0">
                  <a:pos x="8" y="470"/>
                </a:cxn>
                <a:cxn ang="0">
                  <a:pos x="34" y="457"/>
                </a:cxn>
                <a:cxn ang="0">
                  <a:pos x="6" y="222"/>
                </a:cxn>
                <a:cxn ang="0">
                  <a:pos x="30" y="158"/>
                </a:cxn>
                <a:cxn ang="0">
                  <a:pos x="62" y="128"/>
                </a:cxn>
                <a:cxn ang="0">
                  <a:pos x="139" y="59"/>
                </a:cxn>
                <a:cxn ang="0">
                  <a:pos x="217" y="7"/>
                </a:cxn>
                <a:cxn ang="0">
                  <a:pos x="260" y="5"/>
                </a:cxn>
                <a:cxn ang="0">
                  <a:pos x="267" y="13"/>
                </a:cxn>
                <a:cxn ang="0">
                  <a:pos x="254" y="52"/>
                </a:cxn>
                <a:cxn ang="0">
                  <a:pos x="223" y="95"/>
                </a:cxn>
                <a:cxn ang="0">
                  <a:pos x="260" y="87"/>
                </a:cxn>
                <a:cxn ang="0">
                  <a:pos x="288" y="82"/>
                </a:cxn>
                <a:cxn ang="0">
                  <a:pos x="275" y="91"/>
                </a:cxn>
                <a:cxn ang="0">
                  <a:pos x="219" y="117"/>
                </a:cxn>
                <a:cxn ang="0">
                  <a:pos x="267" y="218"/>
                </a:cxn>
                <a:cxn ang="0">
                  <a:pos x="290" y="434"/>
                </a:cxn>
                <a:cxn ang="0">
                  <a:pos x="361" y="414"/>
                </a:cxn>
                <a:cxn ang="0">
                  <a:pos x="409" y="408"/>
                </a:cxn>
                <a:cxn ang="0">
                  <a:pos x="424" y="408"/>
                </a:cxn>
                <a:cxn ang="0">
                  <a:pos x="428" y="416"/>
                </a:cxn>
                <a:cxn ang="0">
                  <a:pos x="430" y="418"/>
                </a:cxn>
                <a:cxn ang="0">
                  <a:pos x="398" y="425"/>
                </a:cxn>
                <a:cxn ang="0">
                  <a:pos x="329" y="438"/>
                </a:cxn>
                <a:cxn ang="0">
                  <a:pos x="295" y="444"/>
                </a:cxn>
                <a:cxn ang="0">
                  <a:pos x="295" y="487"/>
                </a:cxn>
                <a:cxn ang="0">
                  <a:pos x="299" y="563"/>
                </a:cxn>
                <a:cxn ang="0">
                  <a:pos x="269" y="567"/>
                </a:cxn>
                <a:cxn ang="0">
                  <a:pos x="236" y="567"/>
                </a:cxn>
                <a:cxn ang="0">
                  <a:pos x="200" y="559"/>
                </a:cxn>
                <a:cxn ang="0">
                  <a:pos x="159" y="552"/>
                </a:cxn>
                <a:cxn ang="0">
                  <a:pos x="135" y="589"/>
                </a:cxn>
                <a:cxn ang="0">
                  <a:pos x="135" y="656"/>
                </a:cxn>
                <a:cxn ang="0">
                  <a:pos x="174" y="690"/>
                </a:cxn>
                <a:cxn ang="0">
                  <a:pos x="230" y="701"/>
                </a:cxn>
                <a:cxn ang="0">
                  <a:pos x="279" y="701"/>
                </a:cxn>
                <a:cxn ang="0">
                  <a:pos x="299" y="714"/>
                </a:cxn>
                <a:cxn ang="0">
                  <a:pos x="292" y="731"/>
                </a:cxn>
                <a:cxn ang="0">
                  <a:pos x="236" y="763"/>
                </a:cxn>
                <a:cxn ang="0">
                  <a:pos x="183" y="785"/>
                </a:cxn>
                <a:cxn ang="0">
                  <a:pos x="157" y="793"/>
                </a:cxn>
                <a:cxn ang="0">
                  <a:pos x="133" y="886"/>
                </a:cxn>
                <a:cxn ang="0">
                  <a:pos x="96" y="748"/>
                </a:cxn>
                <a:cxn ang="0">
                  <a:pos x="53" y="559"/>
                </a:cxn>
                <a:cxn ang="0">
                  <a:pos x="25" y="479"/>
                </a:cxn>
                <a:cxn ang="0">
                  <a:pos x="4" y="477"/>
                </a:cxn>
              </a:cxnLst>
              <a:rect l="0" t="0" r="r" b="b"/>
              <a:pathLst>
                <a:path w="430" h="912">
                  <a:moveTo>
                    <a:pt x="0" y="477"/>
                  </a:moveTo>
                  <a:lnTo>
                    <a:pt x="4" y="472"/>
                  </a:lnTo>
                  <a:lnTo>
                    <a:pt x="8" y="470"/>
                  </a:lnTo>
                  <a:lnTo>
                    <a:pt x="15" y="466"/>
                  </a:lnTo>
                  <a:lnTo>
                    <a:pt x="23" y="462"/>
                  </a:lnTo>
                  <a:lnTo>
                    <a:pt x="34" y="457"/>
                  </a:lnTo>
                  <a:lnTo>
                    <a:pt x="32" y="446"/>
                  </a:lnTo>
                  <a:lnTo>
                    <a:pt x="10" y="306"/>
                  </a:lnTo>
                  <a:lnTo>
                    <a:pt x="6" y="222"/>
                  </a:lnTo>
                  <a:lnTo>
                    <a:pt x="10" y="181"/>
                  </a:lnTo>
                  <a:lnTo>
                    <a:pt x="19" y="168"/>
                  </a:lnTo>
                  <a:lnTo>
                    <a:pt x="30" y="158"/>
                  </a:lnTo>
                  <a:lnTo>
                    <a:pt x="40" y="149"/>
                  </a:lnTo>
                  <a:lnTo>
                    <a:pt x="51" y="138"/>
                  </a:lnTo>
                  <a:lnTo>
                    <a:pt x="62" y="128"/>
                  </a:lnTo>
                  <a:lnTo>
                    <a:pt x="86" y="106"/>
                  </a:lnTo>
                  <a:lnTo>
                    <a:pt x="114" y="82"/>
                  </a:lnTo>
                  <a:lnTo>
                    <a:pt x="139" y="59"/>
                  </a:lnTo>
                  <a:lnTo>
                    <a:pt x="167" y="37"/>
                  </a:lnTo>
                  <a:lnTo>
                    <a:pt x="193" y="20"/>
                  </a:lnTo>
                  <a:lnTo>
                    <a:pt x="217" y="7"/>
                  </a:lnTo>
                  <a:lnTo>
                    <a:pt x="236" y="0"/>
                  </a:lnTo>
                  <a:lnTo>
                    <a:pt x="251" y="0"/>
                  </a:lnTo>
                  <a:lnTo>
                    <a:pt x="260" y="5"/>
                  </a:lnTo>
                  <a:lnTo>
                    <a:pt x="264" y="7"/>
                  </a:lnTo>
                  <a:lnTo>
                    <a:pt x="267" y="11"/>
                  </a:lnTo>
                  <a:lnTo>
                    <a:pt x="267" y="13"/>
                  </a:lnTo>
                  <a:lnTo>
                    <a:pt x="267" y="26"/>
                  </a:lnTo>
                  <a:lnTo>
                    <a:pt x="260" y="39"/>
                  </a:lnTo>
                  <a:lnTo>
                    <a:pt x="254" y="52"/>
                  </a:lnTo>
                  <a:lnTo>
                    <a:pt x="247" y="63"/>
                  </a:lnTo>
                  <a:lnTo>
                    <a:pt x="217" y="97"/>
                  </a:lnTo>
                  <a:lnTo>
                    <a:pt x="223" y="95"/>
                  </a:lnTo>
                  <a:lnTo>
                    <a:pt x="239" y="91"/>
                  </a:lnTo>
                  <a:lnTo>
                    <a:pt x="254" y="89"/>
                  </a:lnTo>
                  <a:lnTo>
                    <a:pt x="260" y="87"/>
                  </a:lnTo>
                  <a:lnTo>
                    <a:pt x="269" y="84"/>
                  </a:lnTo>
                  <a:lnTo>
                    <a:pt x="279" y="82"/>
                  </a:lnTo>
                  <a:lnTo>
                    <a:pt x="288" y="82"/>
                  </a:lnTo>
                  <a:lnTo>
                    <a:pt x="295" y="80"/>
                  </a:lnTo>
                  <a:lnTo>
                    <a:pt x="286" y="84"/>
                  </a:lnTo>
                  <a:lnTo>
                    <a:pt x="275" y="91"/>
                  </a:lnTo>
                  <a:lnTo>
                    <a:pt x="264" y="97"/>
                  </a:lnTo>
                  <a:lnTo>
                    <a:pt x="251" y="104"/>
                  </a:lnTo>
                  <a:lnTo>
                    <a:pt x="219" y="117"/>
                  </a:lnTo>
                  <a:lnTo>
                    <a:pt x="305" y="153"/>
                  </a:lnTo>
                  <a:lnTo>
                    <a:pt x="262" y="173"/>
                  </a:lnTo>
                  <a:lnTo>
                    <a:pt x="267" y="218"/>
                  </a:lnTo>
                  <a:lnTo>
                    <a:pt x="277" y="309"/>
                  </a:lnTo>
                  <a:lnTo>
                    <a:pt x="286" y="395"/>
                  </a:lnTo>
                  <a:lnTo>
                    <a:pt x="290" y="434"/>
                  </a:lnTo>
                  <a:lnTo>
                    <a:pt x="307" y="429"/>
                  </a:lnTo>
                  <a:lnTo>
                    <a:pt x="338" y="421"/>
                  </a:lnTo>
                  <a:lnTo>
                    <a:pt x="361" y="414"/>
                  </a:lnTo>
                  <a:lnTo>
                    <a:pt x="381" y="410"/>
                  </a:lnTo>
                  <a:lnTo>
                    <a:pt x="396" y="408"/>
                  </a:lnTo>
                  <a:lnTo>
                    <a:pt x="409" y="408"/>
                  </a:lnTo>
                  <a:lnTo>
                    <a:pt x="415" y="406"/>
                  </a:lnTo>
                  <a:lnTo>
                    <a:pt x="422" y="408"/>
                  </a:lnTo>
                  <a:lnTo>
                    <a:pt x="424" y="408"/>
                  </a:lnTo>
                  <a:lnTo>
                    <a:pt x="426" y="410"/>
                  </a:lnTo>
                  <a:lnTo>
                    <a:pt x="428" y="414"/>
                  </a:lnTo>
                  <a:lnTo>
                    <a:pt x="428" y="416"/>
                  </a:lnTo>
                  <a:lnTo>
                    <a:pt x="430" y="418"/>
                  </a:lnTo>
                  <a:lnTo>
                    <a:pt x="430" y="418"/>
                  </a:lnTo>
                  <a:lnTo>
                    <a:pt x="430" y="418"/>
                  </a:lnTo>
                  <a:lnTo>
                    <a:pt x="430" y="418"/>
                  </a:lnTo>
                  <a:lnTo>
                    <a:pt x="428" y="418"/>
                  </a:lnTo>
                  <a:lnTo>
                    <a:pt x="398" y="425"/>
                  </a:lnTo>
                  <a:lnTo>
                    <a:pt x="372" y="429"/>
                  </a:lnTo>
                  <a:lnTo>
                    <a:pt x="348" y="434"/>
                  </a:lnTo>
                  <a:lnTo>
                    <a:pt x="329" y="438"/>
                  </a:lnTo>
                  <a:lnTo>
                    <a:pt x="314" y="440"/>
                  </a:lnTo>
                  <a:lnTo>
                    <a:pt x="301" y="442"/>
                  </a:lnTo>
                  <a:lnTo>
                    <a:pt x="295" y="444"/>
                  </a:lnTo>
                  <a:lnTo>
                    <a:pt x="292" y="444"/>
                  </a:lnTo>
                  <a:lnTo>
                    <a:pt x="292" y="457"/>
                  </a:lnTo>
                  <a:lnTo>
                    <a:pt x="295" y="487"/>
                  </a:lnTo>
                  <a:lnTo>
                    <a:pt x="297" y="513"/>
                  </a:lnTo>
                  <a:lnTo>
                    <a:pt x="299" y="539"/>
                  </a:lnTo>
                  <a:lnTo>
                    <a:pt x="299" y="563"/>
                  </a:lnTo>
                  <a:lnTo>
                    <a:pt x="290" y="565"/>
                  </a:lnTo>
                  <a:lnTo>
                    <a:pt x="279" y="565"/>
                  </a:lnTo>
                  <a:lnTo>
                    <a:pt x="269" y="567"/>
                  </a:lnTo>
                  <a:lnTo>
                    <a:pt x="258" y="567"/>
                  </a:lnTo>
                  <a:lnTo>
                    <a:pt x="247" y="569"/>
                  </a:lnTo>
                  <a:lnTo>
                    <a:pt x="236" y="567"/>
                  </a:lnTo>
                  <a:lnTo>
                    <a:pt x="226" y="567"/>
                  </a:lnTo>
                  <a:lnTo>
                    <a:pt x="217" y="565"/>
                  </a:lnTo>
                  <a:lnTo>
                    <a:pt x="200" y="559"/>
                  </a:lnTo>
                  <a:lnTo>
                    <a:pt x="183" y="554"/>
                  </a:lnTo>
                  <a:lnTo>
                    <a:pt x="170" y="552"/>
                  </a:lnTo>
                  <a:lnTo>
                    <a:pt x="159" y="552"/>
                  </a:lnTo>
                  <a:lnTo>
                    <a:pt x="150" y="559"/>
                  </a:lnTo>
                  <a:lnTo>
                    <a:pt x="142" y="569"/>
                  </a:lnTo>
                  <a:lnTo>
                    <a:pt x="135" y="589"/>
                  </a:lnTo>
                  <a:lnTo>
                    <a:pt x="129" y="612"/>
                  </a:lnTo>
                  <a:lnTo>
                    <a:pt x="131" y="638"/>
                  </a:lnTo>
                  <a:lnTo>
                    <a:pt x="135" y="656"/>
                  </a:lnTo>
                  <a:lnTo>
                    <a:pt x="146" y="671"/>
                  </a:lnTo>
                  <a:lnTo>
                    <a:pt x="159" y="681"/>
                  </a:lnTo>
                  <a:lnTo>
                    <a:pt x="174" y="690"/>
                  </a:lnTo>
                  <a:lnTo>
                    <a:pt x="193" y="696"/>
                  </a:lnTo>
                  <a:lnTo>
                    <a:pt x="213" y="699"/>
                  </a:lnTo>
                  <a:lnTo>
                    <a:pt x="230" y="701"/>
                  </a:lnTo>
                  <a:lnTo>
                    <a:pt x="247" y="703"/>
                  </a:lnTo>
                  <a:lnTo>
                    <a:pt x="264" y="703"/>
                  </a:lnTo>
                  <a:lnTo>
                    <a:pt x="279" y="701"/>
                  </a:lnTo>
                  <a:lnTo>
                    <a:pt x="290" y="701"/>
                  </a:lnTo>
                  <a:lnTo>
                    <a:pt x="301" y="699"/>
                  </a:lnTo>
                  <a:lnTo>
                    <a:pt x="299" y="714"/>
                  </a:lnTo>
                  <a:lnTo>
                    <a:pt x="297" y="722"/>
                  </a:lnTo>
                  <a:lnTo>
                    <a:pt x="295" y="729"/>
                  </a:lnTo>
                  <a:lnTo>
                    <a:pt x="292" y="731"/>
                  </a:lnTo>
                  <a:lnTo>
                    <a:pt x="275" y="742"/>
                  </a:lnTo>
                  <a:lnTo>
                    <a:pt x="256" y="755"/>
                  </a:lnTo>
                  <a:lnTo>
                    <a:pt x="236" y="763"/>
                  </a:lnTo>
                  <a:lnTo>
                    <a:pt x="215" y="772"/>
                  </a:lnTo>
                  <a:lnTo>
                    <a:pt x="198" y="778"/>
                  </a:lnTo>
                  <a:lnTo>
                    <a:pt x="183" y="785"/>
                  </a:lnTo>
                  <a:lnTo>
                    <a:pt x="174" y="787"/>
                  </a:lnTo>
                  <a:lnTo>
                    <a:pt x="170" y="789"/>
                  </a:lnTo>
                  <a:lnTo>
                    <a:pt x="157" y="793"/>
                  </a:lnTo>
                  <a:lnTo>
                    <a:pt x="176" y="906"/>
                  </a:lnTo>
                  <a:lnTo>
                    <a:pt x="139" y="912"/>
                  </a:lnTo>
                  <a:lnTo>
                    <a:pt x="133" y="886"/>
                  </a:lnTo>
                  <a:lnTo>
                    <a:pt x="122" y="850"/>
                  </a:lnTo>
                  <a:lnTo>
                    <a:pt x="111" y="802"/>
                  </a:lnTo>
                  <a:lnTo>
                    <a:pt x="96" y="748"/>
                  </a:lnTo>
                  <a:lnTo>
                    <a:pt x="84" y="688"/>
                  </a:lnTo>
                  <a:lnTo>
                    <a:pt x="68" y="625"/>
                  </a:lnTo>
                  <a:lnTo>
                    <a:pt x="53" y="559"/>
                  </a:lnTo>
                  <a:lnTo>
                    <a:pt x="40" y="492"/>
                  </a:lnTo>
                  <a:lnTo>
                    <a:pt x="38" y="479"/>
                  </a:lnTo>
                  <a:lnTo>
                    <a:pt x="25" y="479"/>
                  </a:lnTo>
                  <a:lnTo>
                    <a:pt x="17" y="479"/>
                  </a:lnTo>
                  <a:lnTo>
                    <a:pt x="10" y="477"/>
                  </a:lnTo>
                  <a:lnTo>
                    <a:pt x="4" y="477"/>
                  </a:lnTo>
                  <a:lnTo>
                    <a:pt x="0" y="477"/>
                  </a:lnTo>
                  <a:close/>
                </a:path>
              </a:pathLst>
            </a:custGeom>
            <a:solidFill>
              <a:srgbClr val="FFDBE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1" name="Freeform 9"/>
            <p:cNvSpPr>
              <a:spLocks/>
            </p:cNvSpPr>
            <p:nvPr/>
          </p:nvSpPr>
          <p:spPr bwMode="auto">
            <a:xfrm>
              <a:off x="3841962" y="8122902"/>
              <a:ext cx="16652" cy="19253"/>
            </a:xfrm>
            <a:custGeom>
              <a:avLst/>
              <a:gdLst/>
              <a:ahLst/>
              <a:cxnLst>
                <a:cxn ang="0">
                  <a:pos x="30" y="32"/>
                </a:cxn>
                <a:cxn ang="0">
                  <a:pos x="24" y="34"/>
                </a:cxn>
                <a:cxn ang="0">
                  <a:pos x="17" y="34"/>
                </a:cxn>
                <a:cxn ang="0">
                  <a:pos x="8" y="37"/>
                </a:cxn>
                <a:cxn ang="0">
                  <a:pos x="0" y="37"/>
                </a:cxn>
                <a:cxn ang="0">
                  <a:pos x="2" y="2"/>
                </a:cxn>
                <a:cxn ang="0">
                  <a:pos x="11" y="2"/>
                </a:cxn>
                <a:cxn ang="0">
                  <a:pos x="19" y="0"/>
                </a:cxn>
                <a:cxn ang="0">
                  <a:pos x="26" y="0"/>
                </a:cxn>
                <a:cxn ang="0">
                  <a:pos x="32" y="0"/>
                </a:cxn>
                <a:cxn ang="0">
                  <a:pos x="32" y="9"/>
                </a:cxn>
                <a:cxn ang="0">
                  <a:pos x="32" y="17"/>
                </a:cxn>
                <a:cxn ang="0">
                  <a:pos x="32" y="26"/>
                </a:cxn>
                <a:cxn ang="0">
                  <a:pos x="30" y="32"/>
                </a:cxn>
              </a:cxnLst>
              <a:rect l="0" t="0" r="r" b="b"/>
              <a:pathLst>
                <a:path w="32" h="37">
                  <a:moveTo>
                    <a:pt x="30" y="32"/>
                  </a:moveTo>
                  <a:lnTo>
                    <a:pt x="24" y="34"/>
                  </a:lnTo>
                  <a:lnTo>
                    <a:pt x="17" y="34"/>
                  </a:lnTo>
                  <a:lnTo>
                    <a:pt x="8" y="37"/>
                  </a:lnTo>
                  <a:lnTo>
                    <a:pt x="0" y="37"/>
                  </a:lnTo>
                  <a:lnTo>
                    <a:pt x="2" y="2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0"/>
                  </a:lnTo>
                  <a:lnTo>
                    <a:pt x="32" y="0"/>
                  </a:lnTo>
                  <a:lnTo>
                    <a:pt x="32" y="9"/>
                  </a:lnTo>
                  <a:lnTo>
                    <a:pt x="32" y="17"/>
                  </a:lnTo>
                  <a:lnTo>
                    <a:pt x="32" y="26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" name="Freeform 10"/>
            <p:cNvSpPr>
              <a:spLocks/>
            </p:cNvSpPr>
            <p:nvPr/>
          </p:nvSpPr>
          <p:spPr bwMode="auto">
            <a:xfrm>
              <a:off x="3823750" y="8090119"/>
              <a:ext cx="13529" cy="24977"/>
            </a:xfrm>
            <a:custGeom>
              <a:avLst/>
              <a:gdLst/>
              <a:ahLst/>
              <a:cxnLst>
                <a:cxn ang="0">
                  <a:pos x="20" y="48"/>
                </a:cxn>
                <a:cxn ang="0">
                  <a:pos x="15" y="48"/>
                </a:cxn>
                <a:cxn ang="0">
                  <a:pos x="11" y="48"/>
                </a:cxn>
                <a:cxn ang="0">
                  <a:pos x="7" y="48"/>
                </a:cxn>
                <a:cxn ang="0">
                  <a:pos x="3" y="48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5" y="0"/>
                </a:cxn>
                <a:cxn ang="0">
                  <a:pos x="9" y="3"/>
                </a:cxn>
                <a:cxn ang="0">
                  <a:pos x="15" y="3"/>
                </a:cxn>
                <a:cxn ang="0">
                  <a:pos x="20" y="3"/>
                </a:cxn>
                <a:cxn ang="0">
                  <a:pos x="26" y="0"/>
                </a:cxn>
                <a:cxn ang="0">
                  <a:pos x="20" y="48"/>
                </a:cxn>
              </a:cxnLst>
              <a:rect l="0" t="0" r="r" b="b"/>
              <a:pathLst>
                <a:path w="26" h="48">
                  <a:moveTo>
                    <a:pt x="20" y="48"/>
                  </a:moveTo>
                  <a:lnTo>
                    <a:pt x="15" y="48"/>
                  </a:lnTo>
                  <a:lnTo>
                    <a:pt x="11" y="48"/>
                  </a:lnTo>
                  <a:lnTo>
                    <a:pt x="7" y="48"/>
                  </a:lnTo>
                  <a:lnTo>
                    <a:pt x="3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5" y="0"/>
                  </a:lnTo>
                  <a:lnTo>
                    <a:pt x="9" y="3"/>
                  </a:lnTo>
                  <a:lnTo>
                    <a:pt x="15" y="3"/>
                  </a:lnTo>
                  <a:lnTo>
                    <a:pt x="20" y="3"/>
                  </a:lnTo>
                  <a:lnTo>
                    <a:pt x="2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" name="Freeform 11"/>
            <p:cNvSpPr>
              <a:spLocks/>
            </p:cNvSpPr>
            <p:nvPr/>
          </p:nvSpPr>
          <p:spPr bwMode="auto">
            <a:xfrm>
              <a:off x="3800334" y="8085956"/>
              <a:ext cx="15611" cy="28099"/>
            </a:xfrm>
            <a:custGeom>
              <a:avLst/>
              <a:gdLst/>
              <a:ahLst/>
              <a:cxnLst>
                <a:cxn ang="0">
                  <a:pos x="26" y="54"/>
                </a:cxn>
                <a:cxn ang="0">
                  <a:pos x="20" y="52"/>
                </a:cxn>
                <a:cxn ang="0">
                  <a:pos x="13" y="52"/>
                </a:cxn>
                <a:cxn ang="0">
                  <a:pos x="7" y="52"/>
                </a:cxn>
                <a:cxn ang="0">
                  <a:pos x="0" y="49"/>
                </a:cxn>
                <a:cxn ang="0">
                  <a:pos x="7" y="0"/>
                </a:cxn>
                <a:cxn ang="0">
                  <a:pos x="22" y="6"/>
                </a:cxn>
                <a:cxn ang="0">
                  <a:pos x="24" y="6"/>
                </a:cxn>
                <a:cxn ang="0">
                  <a:pos x="26" y="6"/>
                </a:cxn>
                <a:cxn ang="0">
                  <a:pos x="28" y="6"/>
                </a:cxn>
                <a:cxn ang="0">
                  <a:pos x="30" y="8"/>
                </a:cxn>
                <a:cxn ang="0">
                  <a:pos x="26" y="54"/>
                </a:cxn>
              </a:cxnLst>
              <a:rect l="0" t="0" r="r" b="b"/>
              <a:pathLst>
                <a:path w="30" h="54">
                  <a:moveTo>
                    <a:pt x="26" y="54"/>
                  </a:moveTo>
                  <a:lnTo>
                    <a:pt x="20" y="52"/>
                  </a:lnTo>
                  <a:lnTo>
                    <a:pt x="13" y="52"/>
                  </a:lnTo>
                  <a:lnTo>
                    <a:pt x="7" y="52"/>
                  </a:lnTo>
                  <a:lnTo>
                    <a:pt x="0" y="49"/>
                  </a:lnTo>
                  <a:lnTo>
                    <a:pt x="7" y="0"/>
                  </a:lnTo>
                  <a:lnTo>
                    <a:pt x="22" y="6"/>
                  </a:lnTo>
                  <a:lnTo>
                    <a:pt x="24" y="6"/>
                  </a:lnTo>
                  <a:lnTo>
                    <a:pt x="26" y="6"/>
                  </a:lnTo>
                  <a:lnTo>
                    <a:pt x="28" y="6"/>
                  </a:lnTo>
                  <a:lnTo>
                    <a:pt x="30" y="8"/>
                  </a:lnTo>
                  <a:lnTo>
                    <a:pt x="26" y="5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" name="Freeform 12"/>
            <p:cNvSpPr>
              <a:spLocks/>
            </p:cNvSpPr>
            <p:nvPr/>
          </p:nvSpPr>
          <p:spPr bwMode="auto">
            <a:xfrm>
              <a:off x="3776917" y="8082314"/>
              <a:ext cx="16652" cy="28099"/>
            </a:xfrm>
            <a:custGeom>
              <a:avLst/>
              <a:gdLst/>
              <a:ahLst/>
              <a:cxnLst>
                <a:cxn ang="0">
                  <a:pos x="28" y="54"/>
                </a:cxn>
                <a:cxn ang="0">
                  <a:pos x="19" y="52"/>
                </a:cxn>
                <a:cxn ang="0">
                  <a:pos x="13" y="50"/>
                </a:cxn>
                <a:cxn ang="0">
                  <a:pos x="6" y="50"/>
                </a:cxn>
                <a:cxn ang="0">
                  <a:pos x="0" y="48"/>
                </a:cxn>
                <a:cxn ang="0">
                  <a:pos x="2" y="33"/>
                </a:cxn>
                <a:cxn ang="0">
                  <a:pos x="6" y="18"/>
                </a:cxn>
                <a:cxn ang="0">
                  <a:pos x="11" y="9"/>
                </a:cxn>
                <a:cxn ang="0">
                  <a:pos x="15" y="2"/>
                </a:cxn>
                <a:cxn ang="0">
                  <a:pos x="17" y="0"/>
                </a:cxn>
                <a:cxn ang="0">
                  <a:pos x="21" y="0"/>
                </a:cxn>
                <a:cxn ang="0">
                  <a:pos x="26" y="0"/>
                </a:cxn>
                <a:cxn ang="0">
                  <a:pos x="32" y="2"/>
                </a:cxn>
                <a:cxn ang="0">
                  <a:pos x="28" y="54"/>
                </a:cxn>
              </a:cxnLst>
              <a:rect l="0" t="0" r="r" b="b"/>
              <a:pathLst>
                <a:path w="32" h="54">
                  <a:moveTo>
                    <a:pt x="28" y="54"/>
                  </a:moveTo>
                  <a:lnTo>
                    <a:pt x="19" y="52"/>
                  </a:lnTo>
                  <a:lnTo>
                    <a:pt x="13" y="50"/>
                  </a:lnTo>
                  <a:lnTo>
                    <a:pt x="6" y="50"/>
                  </a:lnTo>
                  <a:lnTo>
                    <a:pt x="0" y="48"/>
                  </a:lnTo>
                  <a:lnTo>
                    <a:pt x="2" y="33"/>
                  </a:lnTo>
                  <a:lnTo>
                    <a:pt x="6" y="18"/>
                  </a:lnTo>
                  <a:lnTo>
                    <a:pt x="11" y="9"/>
                  </a:lnTo>
                  <a:lnTo>
                    <a:pt x="15" y="2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28" y="5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" name="Freeform 13"/>
            <p:cNvSpPr>
              <a:spLocks/>
            </p:cNvSpPr>
            <p:nvPr/>
          </p:nvSpPr>
          <p:spPr bwMode="auto">
            <a:xfrm>
              <a:off x="3777958" y="8117178"/>
              <a:ext cx="12489" cy="16652"/>
            </a:xfrm>
            <a:custGeom>
              <a:avLst/>
              <a:gdLst/>
              <a:ahLst/>
              <a:cxnLst>
                <a:cxn ang="0">
                  <a:pos x="24" y="4"/>
                </a:cxn>
                <a:cxn ang="0">
                  <a:pos x="22" y="32"/>
                </a:cxn>
                <a:cxn ang="0">
                  <a:pos x="13" y="26"/>
                </a:cxn>
                <a:cxn ang="0">
                  <a:pos x="9" y="20"/>
                </a:cxn>
                <a:cxn ang="0">
                  <a:pos x="2" y="1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11" y="2"/>
                </a:cxn>
                <a:cxn ang="0">
                  <a:pos x="17" y="2"/>
                </a:cxn>
                <a:cxn ang="0">
                  <a:pos x="24" y="4"/>
                </a:cxn>
              </a:cxnLst>
              <a:rect l="0" t="0" r="r" b="b"/>
              <a:pathLst>
                <a:path w="24" h="32">
                  <a:moveTo>
                    <a:pt x="24" y="4"/>
                  </a:moveTo>
                  <a:lnTo>
                    <a:pt x="22" y="32"/>
                  </a:lnTo>
                  <a:lnTo>
                    <a:pt x="13" y="26"/>
                  </a:lnTo>
                  <a:lnTo>
                    <a:pt x="9" y="20"/>
                  </a:lnTo>
                  <a:lnTo>
                    <a:pt x="2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2"/>
                  </a:lnTo>
                  <a:lnTo>
                    <a:pt x="11" y="2"/>
                  </a:lnTo>
                  <a:lnTo>
                    <a:pt x="17" y="2"/>
                  </a:lnTo>
                  <a:lnTo>
                    <a:pt x="24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" name="Freeform 14"/>
            <p:cNvSpPr>
              <a:spLocks/>
            </p:cNvSpPr>
            <p:nvPr/>
          </p:nvSpPr>
          <p:spPr bwMode="auto">
            <a:xfrm>
              <a:off x="3798252" y="8121861"/>
              <a:ext cx="15611" cy="1873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8" y="0"/>
                </a:cxn>
                <a:cxn ang="0">
                  <a:pos x="15" y="0"/>
                </a:cxn>
                <a:cxn ang="0">
                  <a:pos x="21" y="2"/>
                </a:cxn>
                <a:cxn ang="0">
                  <a:pos x="30" y="2"/>
                </a:cxn>
                <a:cxn ang="0">
                  <a:pos x="26" y="36"/>
                </a:cxn>
                <a:cxn ang="0">
                  <a:pos x="19" y="34"/>
                </a:cxn>
                <a:cxn ang="0">
                  <a:pos x="13" y="32"/>
                </a:cxn>
                <a:cxn ang="0">
                  <a:pos x="6" y="32"/>
                </a:cxn>
                <a:cxn ang="0">
                  <a:pos x="0" y="30"/>
                </a:cxn>
                <a:cxn ang="0">
                  <a:pos x="4" y="0"/>
                </a:cxn>
              </a:cxnLst>
              <a:rect l="0" t="0" r="r" b="b"/>
              <a:pathLst>
                <a:path w="30" h="36">
                  <a:moveTo>
                    <a:pt x="4" y="0"/>
                  </a:moveTo>
                  <a:lnTo>
                    <a:pt x="8" y="0"/>
                  </a:lnTo>
                  <a:lnTo>
                    <a:pt x="15" y="0"/>
                  </a:lnTo>
                  <a:lnTo>
                    <a:pt x="21" y="2"/>
                  </a:lnTo>
                  <a:lnTo>
                    <a:pt x="30" y="2"/>
                  </a:lnTo>
                  <a:lnTo>
                    <a:pt x="26" y="36"/>
                  </a:lnTo>
                  <a:lnTo>
                    <a:pt x="19" y="34"/>
                  </a:lnTo>
                  <a:lnTo>
                    <a:pt x="13" y="32"/>
                  </a:lnTo>
                  <a:lnTo>
                    <a:pt x="6" y="32"/>
                  </a:lnTo>
                  <a:lnTo>
                    <a:pt x="0" y="3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" name="Freeform 15"/>
            <p:cNvSpPr>
              <a:spLocks/>
            </p:cNvSpPr>
            <p:nvPr/>
          </p:nvSpPr>
          <p:spPr bwMode="auto">
            <a:xfrm>
              <a:off x="3820627" y="8123942"/>
              <a:ext cx="13529" cy="1821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6" y="0"/>
                </a:cxn>
                <a:cxn ang="0">
                  <a:pos x="11" y="0"/>
                </a:cxn>
                <a:cxn ang="0">
                  <a:pos x="17" y="0"/>
                </a:cxn>
                <a:cxn ang="0">
                  <a:pos x="26" y="0"/>
                </a:cxn>
                <a:cxn ang="0">
                  <a:pos x="21" y="35"/>
                </a:cxn>
                <a:cxn ang="0">
                  <a:pos x="17" y="35"/>
                </a:cxn>
                <a:cxn ang="0">
                  <a:pos x="11" y="35"/>
                </a:cxn>
                <a:cxn ang="0">
                  <a:pos x="6" y="35"/>
                </a:cxn>
                <a:cxn ang="0">
                  <a:pos x="0" y="35"/>
                </a:cxn>
                <a:cxn ang="0">
                  <a:pos x="4" y="0"/>
                </a:cxn>
              </a:cxnLst>
              <a:rect l="0" t="0" r="r" b="b"/>
              <a:pathLst>
                <a:path w="26" h="35">
                  <a:moveTo>
                    <a:pt x="4" y="0"/>
                  </a:moveTo>
                  <a:lnTo>
                    <a:pt x="6" y="0"/>
                  </a:lnTo>
                  <a:lnTo>
                    <a:pt x="11" y="0"/>
                  </a:lnTo>
                  <a:lnTo>
                    <a:pt x="17" y="0"/>
                  </a:lnTo>
                  <a:lnTo>
                    <a:pt x="26" y="0"/>
                  </a:lnTo>
                  <a:lnTo>
                    <a:pt x="21" y="35"/>
                  </a:lnTo>
                  <a:lnTo>
                    <a:pt x="17" y="35"/>
                  </a:lnTo>
                  <a:lnTo>
                    <a:pt x="11" y="35"/>
                  </a:lnTo>
                  <a:lnTo>
                    <a:pt x="6" y="35"/>
                  </a:lnTo>
                  <a:lnTo>
                    <a:pt x="0" y="3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Freeform 16"/>
            <p:cNvSpPr>
              <a:spLocks/>
            </p:cNvSpPr>
            <p:nvPr/>
          </p:nvSpPr>
          <p:spPr bwMode="auto">
            <a:xfrm>
              <a:off x="3844044" y="8088037"/>
              <a:ext cx="14570" cy="27059"/>
            </a:xfrm>
            <a:custGeom>
              <a:avLst/>
              <a:gdLst/>
              <a:ahLst/>
              <a:cxnLst>
                <a:cxn ang="0">
                  <a:pos x="28" y="48"/>
                </a:cxn>
                <a:cxn ang="0">
                  <a:pos x="22" y="50"/>
                </a:cxn>
                <a:cxn ang="0">
                  <a:pos x="15" y="50"/>
                </a:cxn>
                <a:cxn ang="0">
                  <a:pos x="9" y="52"/>
                </a:cxn>
                <a:cxn ang="0">
                  <a:pos x="0" y="52"/>
                </a:cxn>
                <a:cxn ang="0">
                  <a:pos x="4" y="4"/>
                </a:cxn>
                <a:cxn ang="0">
                  <a:pos x="11" y="2"/>
                </a:cxn>
                <a:cxn ang="0">
                  <a:pos x="15" y="2"/>
                </a:cxn>
                <a:cxn ang="0">
                  <a:pos x="22" y="2"/>
                </a:cxn>
                <a:cxn ang="0">
                  <a:pos x="26" y="0"/>
                </a:cxn>
                <a:cxn ang="0">
                  <a:pos x="26" y="13"/>
                </a:cxn>
                <a:cxn ang="0">
                  <a:pos x="28" y="26"/>
                </a:cxn>
                <a:cxn ang="0">
                  <a:pos x="28" y="37"/>
                </a:cxn>
                <a:cxn ang="0">
                  <a:pos x="28" y="48"/>
                </a:cxn>
              </a:cxnLst>
              <a:rect l="0" t="0" r="r" b="b"/>
              <a:pathLst>
                <a:path w="28" h="52">
                  <a:moveTo>
                    <a:pt x="28" y="48"/>
                  </a:moveTo>
                  <a:lnTo>
                    <a:pt x="22" y="50"/>
                  </a:lnTo>
                  <a:lnTo>
                    <a:pt x="15" y="50"/>
                  </a:lnTo>
                  <a:lnTo>
                    <a:pt x="9" y="52"/>
                  </a:lnTo>
                  <a:lnTo>
                    <a:pt x="0" y="52"/>
                  </a:lnTo>
                  <a:lnTo>
                    <a:pt x="4" y="4"/>
                  </a:lnTo>
                  <a:lnTo>
                    <a:pt x="11" y="2"/>
                  </a:lnTo>
                  <a:lnTo>
                    <a:pt x="15" y="2"/>
                  </a:lnTo>
                  <a:lnTo>
                    <a:pt x="22" y="2"/>
                  </a:lnTo>
                  <a:lnTo>
                    <a:pt x="26" y="0"/>
                  </a:lnTo>
                  <a:lnTo>
                    <a:pt x="26" y="13"/>
                  </a:lnTo>
                  <a:lnTo>
                    <a:pt x="28" y="26"/>
                  </a:lnTo>
                  <a:lnTo>
                    <a:pt x="28" y="37"/>
                  </a:lnTo>
                  <a:lnTo>
                    <a:pt x="28" y="4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" name="Freeform 17"/>
            <p:cNvSpPr>
              <a:spLocks/>
            </p:cNvSpPr>
            <p:nvPr/>
          </p:nvSpPr>
          <p:spPr bwMode="auto">
            <a:xfrm>
              <a:off x="3845085" y="8345095"/>
              <a:ext cx="43710" cy="78574"/>
            </a:xfrm>
            <a:custGeom>
              <a:avLst/>
              <a:gdLst/>
              <a:ahLst/>
              <a:cxnLst>
                <a:cxn ang="0">
                  <a:pos x="63" y="23"/>
                </a:cxn>
                <a:cxn ang="0">
                  <a:pos x="69" y="75"/>
                </a:cxn>
                <a:cxn ang="0">
                  <a:pos x="71" y="84"/>
                </a:cxn>
                <a:cxn ang="0">
                  <a:pos x="74" y="103"/>
                </a:cxn>
                <a:cxn ang="0">
                  <a:pos x="80" y="127"/>
                </a:cxn>
                <a:cxn ang="0">
                  <a:pos x="84" y="151"/>
                </a:cxn>
                <a:cxn ang="0">
                  <a:pos x="76" y="151"/>
                </a:cxn>
                <a:cxn ang="0">
                  <a:pos x="65" y="151"/>
                </a:cxn>
                <a:cxn ang="0">
                  <a:pos x="56" y="151"/>
                </a:cxn>
                <a:cxn ang="0">
                  <a:pos x="48" y="148"/>
                </a:cxn>
                <a:cxn ang="0">
                  <a:pos x="33" y="105"/>
                </a:cxn>
                <a:cxn ang="0">
                  <a:pos x="22" y="64"/>
                </a:cxn>
                <a:cxn ang="0">
                  <a:pos x="9" y="30"/>
                </a:cxn>
                <a:cxn ang="0">
                  <a:pos x="0" y="0"/>
                </a:cxn>
                <a:cxn ang="0">
                  <a:pos x="63" y="23"/>
                </a:cxn>
              </a:cxnLst>
              <a:rect l="0" t="0" r="r" b="b"/>
              <a:pathLst>
                <a:path w="84" h="151">
                  <a:moveTo>
                    <a:pt x="63" y="23"/>
                  </a:moveTo>
                  <a:lnTo>
                    <a:pt x="69" y="75"/>
                  </a:lnTo>
                  <a:lnTo>
                    <a:pt x="71" y="84"/>
                  </a:lnTo>
                  <a:lnTo>
                    <a:pt x="74" y="103"/>
                  </a:lnTo>
                  <a:lnTo>
                    <a:pt x="80" y="127"/>
                  </a:lnTo>
                  <a:lnTo>
                    <a:pt x="84" y="151"/>
                  </a:lnTo>
                  <a:lnTo>
                    <a:pt x="76" y="151"/>
                  </a:lnTo>
                  <a:lnTo>
                    <a:pt x="65" y="151"/>
                  </a:lnTo>
                  <a:lnTo>
                    <a:pt x="56" y="151"/>
                  </a:lnTo>
                  <a:lnTo>
                    <a:pt x="48" y="148"/>
                  </a:lnTo>
                  <a:lnTo>
                    <a:pt x="33" y="105"/>
                  </a:lnTo>
                  <a:lnTo>
                    <a:pt x="22" y="64"/>
                  </a:lnTo>
                  <a:lnTo>
                    <a:pt x="9" y="30"/>
                  </a:lnTo>
                  <a:lnTo>
                    <a:pt x="0" y="0"/>
                  </a:lnTo>
                  <a:lnTo>
                    <a:pt x="63" y="23"/>
                  </a:lnTo>
                  <a:close/>
                </a:path>
              </a:pathLst>
            </a:custGeom>
            <a:solidFill>
              <a:srgbClr val="BC54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" name="Freeform 18"/>
            <p:cNvSpPr>
              <a:spLocks/>
            </p:cNvSpPr>
            <p:nvPr/>
          </p:nvSpPr>
          <p:spPr bwMode="auto">
            <a:xfrm>
              <a:off x="3786804" y="8335729"/>
              <a:ext cx="38507" cy="81176"/>
            </a:xfrm>
            <a:custGeom>
              <a:avLst/>
              <a:gdLst/>
              <a:ahLst/>
              <a:cxnLst>
                <a:cxn ang="0">
                  <a:pos x="63" y="154"/>
                </a:cxn>
                <a:cxn ang="0">
                  <a:pos x="46" y="115"/>
                </a:cxn>
                <a:cxn ang="0">
                  <a:pos x="30" y="76"/>
                </a:cxn>
                <a:cxn ang="0">
                  <a:pos x="15" y="41"/>
                </a:cxn>
                <a:cxn ang="0">
                  <a:pos x="0" y="9"/>
                </a:cxn>
                <a:cxn ang="0">
                  <a:pos x="30" y="9"/>
                </a:cxn>
                <a:cxn ang="0">
                  <a:pos x="33" y="0"/>
                </a:cxn>
                <a:cxn ang="0">
                  <a:pos x="48" y="22"/>
                </a:cxn>
                <a:cxn ang="0">
                  <a:pos x="74" y="156"/>
                </a:cxn>
                <a:cxn ang="0">
                  <a:pos x="71" y="156"/>
                </a:cxn>
                <a:cxn ang="0">
                  <a:pos x="69" y="154"/>
                </a:cxn>
                <a:cxn ang="0">
                  <a:pos x="65" y="154"/>
                </a:cxn>
                <a:cxn ang="0">
                  <a:pos x="63" y="154"/>
                </a:cxn>
              </a:cxnLst>
              <a:rect l="0" t="0" r="r" b="b"/>
              <a:pathLst>
                <a:path w="74" h="156">
                  <a:moveTo>
                    <a:pt x="63" y="154"/>
                  </a:moveTo>
                  <a:lnTo>
                    <a:pt x="46" y="115"/>
                  </a:lnTo>
                  <a:lnTo>
                    <a:pt x="30" y="76"/>
                  </a:lnTo>
                  <a:lnTo>
                    <a:pt x="15" y="41"/>
                  </a:lnTo>
                  <a:lnTo>
                    <a:pt x="0" y="9"/>
                  </a:lnTo>
                  <a:lnTo>
                    <a:pt x="30" y="9"/>
                  </a:lnTo>
                  <a:lnTo>
                    <a:pt x="33" y="0"/>
                  </a:lnTo>
                  <a:lnTo>
                    <a:pt x="48" y="22"/>
                  </a:lnTo>
                  <a:lnTo>
                    <a:pt x="74" y="156"/>
                  </a:lnTo>
                  <a:lnTo>
                    <a:pt x="71" y="156"/>
                  </a:lnTo>
                  <a:lnTo>
                    <a:pt x="69" y="154"/>
                  </a:lnTo>
                  <a:lnTo>
                    <a:pt x="65" y="154"/>
                  </a:lnTo>
                  <a:lnTo>
                    <a:pt x="63" y="154"/>
                  </a:lnTo>
                  <a:close/>
                </a:path>
              </a:pathLst>
            </a:custGeom>
            <a:solidFill>
              <a:srgbClr val="FFFF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Freeform 19"/>
            <p:cNvSpPr>
              <a:spLocks/>
            </p:cNvSpPr>
            <p:nvPr/>
          </p:nvSpPr>
          <p:spPr bwMode="auto">
            <a:xfrm>
              <a:off x="3809180" y="8321159"/>
              <a:ext cx="43710" cy="99909"/>
            </a:xfrm>
            <a:custGeom>
              <a:avLst/>
              <a:gdLst/>
              <a:ahLst/>
              <a:cxnLst>
                <a:cxn ang="0">
                  <a:pos x="61" y="188"/>
                </a:cxn>
                <a:cxn ang="0">
                  <a:pos x="33" y="39"/>
                </a:cxn>
                <a:cxn ang="0">
                  <a:pos x="9" y="3"/>
                </a:cxn>
                <a:cxn ang="0">
                  <a:pos x="0" y="7"/>
                </a:cxn>
                <a:cxn ang="0">
                  <a:pos x="5" y="0"/>
                </a:cxn>
                <a:cxn ang="0">
                  <a:pos x="28" y="16"/>
                </a:cxn>
                <a:cxn ang="0">
                  <a:pos x="37" y="39"/>
                </a:cxn>
                <a:cxn ang="0">
                  <a:pos x="50" y="78"/>
                </a:cxn>
                <a:cxn ang="0">
                  <a:pos x="65" y="130"/>
                </a:cxn>
                <a:cxn ang="0">
                  <a:pos x="84" y="192"/>
                </a:cxn>
                <a:cxn ang="0">
                  <a:pos x="78" y="190"/>
                </a:cxn>
                <a:cxn ang="0">
                  <a:pos x="74" y="190"/>
                </a:cxn>
                <a:cxn ang="0">
                  <a:pos x="67" y="190"/>
                </a:cxn>
                <a:cxn ang="0">
                  <a:pos x="61" y="188"/>
                </a:cxn>
              </a:cxnLst>
              <a:rect l="0" t="0" r="r" b="b"/>
              <a:pathLst>
                <a:path w="84" h="192">
                  <a:moveTo>
                    <a:pt x="61" y="188"/>
                  </a:moveTo>
                  <a:lnTo>
                    <a:pt x="33" y="39"/>
                  </a:lnTo>
                  <a:lnTo>
                    <a:pt x="9" y="3"/>
                  </a:lnTo>
                  <a:lnTo>
                    <a:pt x="0" y="7"/>
                  </a:lnTo>
                  <a:lnTo>
                    <a:pt x="5" y="0"/>
                  </a:lnTo>
                  <a:lnTo>
                    <a:pt x="28" y="16"/>
                  </a:lnTo>
                  <a:lnTo>
                    <a:pt x="37" y="39"/>
                  </a:lnTo>
                  <a:lnTo>
                    <a:pt x="50" y="78"/>
                  </a:lnTo>
                  <a:lnTo>
                    <a:pt x="65" y="130"/>
                  </a:lnTo>
                  <a:lnTo>
                    <a:pt x="84" y="192"/>
                  </a:lnTo>
                  <a:lnTo>
                    <a:pt x="78" y="190"/>
                  </a:lnTo>
                  <a:lnTo>
                    <a:pt x="74" y="190"/>
                  </a:lnTo>
                  <a:lnTo>
                    <a:pt x="67" y="190"/>
                  </a:lnTo>
                  <a:lnTo>
                    <a:pt x="61" y="188"/>
                  </a:lnTo>
                  <a:close/>
                </a:path>
              </a:pathLst>
            </a:custGeom>
            <a:solidFill>
              <a:srgbClr val="5B75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2" name="Freeform 20"/>
            <p:cNvSpPr>
              <a:spLocks/>
            </p:cNvSpPr>
            <p:nvPr/>
          </p:nvSpPr>
          <p:spPr bwMode="auto">
            <a:xfrm>
              <a:off x="4153137" y="8308150"/>
              <a:ext cx="209705" cy="68167"/>
            </a:xfrm>
            <a:custGeom>
              <a:avLst/>
              <a:gdLst/>
              <a:ahLst/>
              <a:cxnLst>
                <a:cxn ang="0">
                  <a:pos x="371" y="94"/>
                </a:cxn>
                <a:cxn ang="0">
                  <a:pos x="394" y="94"/>
                </a:cxn>
                <a:cxn ang="0">
                  <a:pos x="403" y="114"/>
                </a:cxn>
                <a:cxn ang="0">
                  <a:pos x="375" y="120"/>
                </a:cxn>
                <a:cxn ang="0">
                  <a:pos x="336" y="127"/>
                </a:cxn>
                <a:cxn ang="0">
                  <a:pos x="298" y="131"/>
                </a:cxn>
                <a:cxn ang="0">
                  <a:pos x="265" y="129"/>
                </a:cxn>
                <a:cxn ang="0">
                  <a:pos x="239" y="125"/>
                </a:cxn>
                <a:cxn ang="0">
                  <a:pos x="209" y="118"/>
                </a:cxn>
                <a:cxn ang="0">
                  <a:pos x="220" y="79"/>
                </a:cxn>
                <a:cxn ang="0">
                  <a:pos x="203" y="71"/>
                </a:cxn>
                <a:cxn ang="0">
                  <a:pos x="179" y="56"/>
                </a:cxn>
                <a:cxn ang="0">
                  <a:pos x="155" y="41"/>
                </a:cxn>
                <a:cxn ang="0">
                  <a:pos x="138" y="25"/>
                </a:cxn>
                <a:cxn ang="0">
                  <a:pos x="117" y="13"/>
                </a:cxn>
                <a:cxn ang="0">
                  <a:pos x="93" y="13"/>
                </a:cxn>
                <a:cxn ang="0">
                  <a:pos x="71" y="21"/>
                </a:cxn>
                <a:cxn ang="0">
                  <a:pos x="54" y="32"/>
                </a:cxn>
                <a:cxn ang="0">
                  <a:pos x="74" y="56"/>
                </a:cxn>
                <a:cxn ang="0">
                  <a:pos x="93" y="45"/>
                </a:cxn>
                <a:cxn ang="0">
                  <a:pos x="117" y="47"/>
                </a:cxn>
                <a:cxn ang="0">
                  <a:pos x="132" y="60"/>
                </a:cxn>
                <a:cxn ang="0">
                  <a:pos x="151" y="73"/>
                </a:cxn>
                <a:cxn ang="0">
                  <a:pos x="173" y="86"/>
                </a:cxn>
                <a:cxn ang="0">
                  <a:pos x="190" y="97"/>
                </a:cxn>
                <a:cxn ang="0">
                  <a:pos x="106" y="84"/>
                </a:cxn>
                <a:cxn ang="0">
                  <a:pos x="0" y="69"/>
                </a:cxn>
                <a:cxn ang="0">
                  <a:pos x="24" y="45"/>
                </a:cxn>
                <a:cxn ang="0">
                  <a:pos x="54" y="21"/>
                </a:cxn>
                <a:cxn ang="0">
                  <a:pos x="87" y="4"/>
                </a:cxn>
                <a:cxn ang="0">
                  <a:pos x="115" y="2"/>
                </a:cxn>
                <a:cxn ang="0">
                  <a:pos x="151" y="19"/>
                </a:cxn>
                <a:cxn ang="0">
                  <a:pos x="183" y="41"/>
                </a:cxn>
                <a:cxn ang="0">
                  <a:pos x="205" y="60"/>
                </a:cxn>
                <a:cxn ang="0">
                  <a:pos x="214" y="69"/>
                </a:cxn>
                <a:cxn ang="0">
                  <a:pos x="216" y="71"/>
                </a:cxn>
                <a:cxn ang="0">
                  <a:pos x="220" y="73"/>
                </a:cxn>
                <a:cxn ang="0">
                  <a:pos x="224" y="75"/>
                </a:cxn>
                <a:cxn ang="0">
                  <a:pos x="248" y="81"/>
                </a:cxn>
                <a:cxn ang="0">
                  <a:pos x="287" y="90"/>
                </a:cxn>
                <a:cxn ang="0">
                  <a:pos x="332" y="97"/>
                </a:cxn>
              </a:cxnLst>
              <a:rect l="0" t="0" r="r" b="b"/>
              <a:pathLst>
                <a:path w="403" h="131">
                  <a:moveTo>
                    <a:pt x="354" y="97"/>
                  </a:moveTo>
                  <a:lnTo>
                    <a:pt x="371" y="94"/>
                  </a:lnTo>
                  <a:lnTo>
                    <a:pt x="386" y="94"/>
                  </a:lnTo>
                  <a:lnTo>
                    <a:pt x="394" y="94"/>
                  </a:lnTo>
                  <a:lnTo>
                    <a:pt x="403" y="97"/>
                  </a:lnTo>
                  <a:lnTo>
                    <a:pt x="403" y="114"/>
                  </a:lnTo>
                  <a:lnTo>
                    <a:pt x="390" y="116"/>
                  </a:lnTo>
                  <a:lnTo>
                    <a:pt x="375" y="120"/>
                  </a:lnTo>
                  <a:lnTo>
                    <a:pt x="356" y="122"/>
                  </a:lnTo>
                  <a:lnTo>
                    <a:pt x="336" y="127"/>
                  </a:lnTo>
                  <a:lnTo>
                    <a:pt x="317" y="129"/>
                  </a:lnTo>
                  <a:lnTo>
                    <a:pt x="298" y="131"/>
                  </a:lnTo>
                  <a:lnTo>
                    <a:pt x="280" y="131"/>
                  </a:lnTo>
                  <a:lnTo>
                    <a:pt x="265" y="129"/>
                  </a:lnTo>
                  <a:lnTo>
                    <a:pt x="252" y="127"/>
                  </a:lnTo>
                  <a:lnTo>
                    <a:pt x="239" y="125"/>
                  </a:lnTo>
                  <a:lnTo>
                    <a:pt x="224" y="122"/>
                  </a:lnTo>
                  <a:lnTo>
                    <a:pt x="209" y="118"/>
                  </a:lnTo>
                  <a:lnTo>
                    <a:pt x="237" y="88"/>
                  </a:lnTo>
                  <a:lnTo>
                    <a:pt x="220" y="79"/>
                  </a:lnTo>
                  <a:lnTo>
                    <a:pt x="211" y="75"/>
                  </a:lnTo>
                  <a:lnTo>
                    <a:pt x="203" y="71"/>
                  </a:lnTo>
                  <a:lnTo>
                    <a:pt x="192" y="62"/>
                  </a:lnTo>
                  <a:lnTo>
                    <a:pt x="179" y="56"/>
                  </a:lnTo>
                  <a:lnTo>
                    <a:pt x="166" y="47"/>
                  </a:lnTo>
                  <a:lnTo>
                    <a:pt x="155" y="41"/>
                  </a:lnTo>
                  <a:lnTo>
                    <a:pt x="147" y="32"/>
                  </a:lnTo>
                  <a:lnTo>
                    <a:pt x="138" y="25"/>
                  </a:lnTo>
                  <a:lnTo>
                    <a:pt x="127" y="17"/>
                  </a:lnTo>
                  <a:lnTo>
                    <a:pt x="117" y="13"/>
                  </a:lnTo>
                  <a:lnTo>
                    <a:pt x="106" y="13"/>
                  </a:lnTo>
                  <a:lnTo>
                    <a:pt x="93" y="13"/>
                  </a:lnTo>
                  <a:lnTo>
                    <a:pt x="82" y="17"/>
                  </a:lnTo>
                  <a:lnTo>
                    <a:pt x="71" y="21"/>
                  </a:lnTo>
                  <a:lnTo>
                    <a:pt x="63" y="25"/>
                  </a:lnTo>
                  <a:lnTo>
                    <a:pt x="54" y="32"/>
                  </a:lnTo>
                  <a:lnTo>
                    <a:pt x="74" y="56"/>
                  </a:lnTo>
                  <a:lnTo>
                    <a:pt x="74" y="56"/>
                  </a:lnTo>
                  <a:lnTo>
                    <a:pt x="82" y="51"/>
                  </a:lnTo>
                  <a:lnTo>
                    <a:pt x="93" y="45"/>
                  </a:lnTo>
                  <a:lnTo>
                    <a:pt x="106" y="43"/>
                  </a:lnTo>
                  <a:lnTo>
                    <a:pt x="117" y="47"/>
                  </a:lnTo>
                  <a:lnTo>
                    <a:pt x="123" y="53"/>
                  </a:lnTo>
                  <a:lnTo>
                    <a:pt x="132" y="60"/>
                  </a:lnTo>
                  <a:lnTo>
                    <a:pt x="143" y="66"/>
                  </a:lnTo>
                  <a:lnTo>
                    <a:pt x="151" y="73"/>
                  </a:lnTo>
                  <a:lnTo>
                    <a:pt x="162" y="79"/>
                  </a:lnTo>
                  <a:lnTo>
                    <a:pt x="173" y="86"/>
                  </a:lnTo>
                  <a:lnTo>
                    <a:pt x="181" y="92"/>
                  </a:lnTo>
                  <a:lnTo>
                    <a:pt x="190" y="97"/>
                  </a:lnTo>
                  <a:lnTo>
                    <a:pt x="181" y="105"/>
                  </a:lnTo>
                  <a:lnTo>
                    <a:pt x="106" y="84"/>
                  </a:lnTo>
                  <a:lnTo>
                    <a:pt x="15" y="99"/>
                  </a:lnTo>
                  <a:lnTo>
                    <a:pt x="0" y="69"/>
                  </a:lnTo>
                  <a:lnTo>
                    <a:pt x="11" y="58"/>
                  </a:lnTo>
                  <a:lnTo>
                    <a:pt x="24" y="45"/>
                  </a:lnTo>
                  <a:lnTo>
                    <a:pt x="37" y="32"/>
                  </a:lnTo>
                  <a:lnTo>
                    <a:pt x="54" y="21"/>
                  </a:lnTo>
                  <a:lnTo>
                    <a:pt x="69" y="10"/>
                  </a:lnTo>
                  <a:lnTo>
                    <a:pt x="87" y="4"/>
                  </a:lnTo>
                  <a:lnTo>
                    <a:pt x="102" y="0"/>
                  </a:lnTo>
                  <a:lnTo>
                    <a:pt x="115" y="2"/>
                  </a:lnTo>
                  <a:lnTo>
                    <a:pt x="134" y="10"/>
                  </a:lnTo>
                  <a:lnTo>
                    <a:pt x="151" y="19"/>
                  </a:lnTo>
                  <a:lnTo>
                    <a:pt x="168" y="30"/>
                  </a:lnTo>
                  <a:lnTo>
                    <a:pt x="183" y="41"/>
                  </a:lnTo>
                  <a:lnTo>
                    <a:pt x="196" y="51"/>
                  </a:lnTo>
                  <a:lnTo>
                    <a:pt x="205" y="60"/>
                  </a:lnTo>
                  <a:lnTo>
                    <a:pt x="211" y="66"/>
                  </a:lnTo>
                  <a:lnTo>
                    <a:pt x="214" y="69"/>
                  </a:lnTo>
                  <a:lnTo>
                    <a:pt x="216" y="71"/>
                  </a:lnTo>
                  <a:lnTo>
                    <a:pt x="216" y="71"/>
                  </a:lnTo>
                  <a:lnTo>
                    <a:pt x="218" y="71"/>
                  </a:lnTo>
                  <a:lnTo>
                    <a:pt x="220" y="73"/>
                  </a:lnTo>
                  <a:lnTo>
                    <a:pt x="220" y="73"/>
                  </a:lnTo>
                  <a:lnTo>
                    <a:pt x="224" y="75"/>
                  </a:lnTo>
                  <a:lnTo>
                    <a:pt x="233" y="77"/>
                  </a:lnTo>
                  <a:lnTo>
                    <a:pt x="248" y="81"/>
                  </a:lnTo>
                  <a:lnTo>
                    <a:pt x="267" y="86"/>
                  </a:lnTo>
                  <a:lnTo>
                    <a:pt x="287" y="90"/>
                  </a:lnTo>
                  <a:lnTo>
                    <a:pt x="308" y="94"/>
                  </a:lnTo>
                  <a:lnTo>
                    <a:pt x="332" y="97"/>
                  </a:lnTo>
                  <a:lnTo>
                    <a:pt x="354" y="97"/>
                  </a:lnTo>
                  <a:close/>
                </a:path>
              </a:pathLst>
            </a:custGeom>
            <a:solidFill>
              <a:srgbClr val="FFDBE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" name="Freeform 21"/>
            <p:cNvSpPr>
              <a:spLocks/>
            </p:cNvSpPr>
            <p:nvPr/>
          </p:nvSpPr>
          <p:spPr bwMode="auto">
            <a:xfrm>
              <a:off x="3902324" y="8546995"/>
              <a:ext cx="31222" cy="221673"/>
            </a:xfrm>
            <a:custGeom>
              <a:avLst/>
              <a:gdLst/>
              <a:ahLst/>
              <a:cxnLst>
                <a:cxn ang="0">
                  <a:pos x="60" y="426"/>
                </a:cxn>
                <a:cxn ang="0">
                  <a:pos x="56" y="424"/>
                </a:cxn>
                <a:cxn ang="0">
                  <a:pos x="52" y="422"/>
                </a:cxn>
                <a:cxn ang="0">
                  <a:pos x="47" y="422"/>
                </a:cxn>
                <a:cxn ang="0">
                  <a:pos x="43" y="420"/>
                </a:cxn>
                <a:cxn ang="0">
                  <a:pos x="41" y="362"/>
                </a:cxn>
                <a:cxn ang="0">
                  <a:pos x="37" y="282"/>
                </a:cxn>
                <a:cxn ang="0">
                  <a:pos x="28" y="189"/>
                </a:cxn>
                <a:cxn ang="0">
                  <a:pos x="15" y="88"/>
                </a:cxn>
                <a:cxn ang="0">
                  <a:pos x="11" y="69"/>
                </a:cxn>
                <a:cxn ang="0">
                  <a:pos x="9" y="47"/>
                </a:cxn>
                <a:cxn ang="0">
                  <a:pos x="4" y="26"/>
                </a:cxn>
                <a:cxn ang="0">
                  <a:pos x="0" y="4"/>
                </a:cxn>
                <a:cxn ang="0">
                  <a:pos x="4" y="2"/>
                </a:cxn>
                <a:cxn ang="0">
                  <a:pos x="9" y="2"/>
                </a:cxn>
                <a:cxn ang="0">
                  <a:pos x="13" y="2"/>
                </a:cxn>
                <a:cxn ang="0">
                  <a:pos x="17" y="0"/>
                </a:cxn>
                <a:cxn ang="0">
                  <a:pos x="30" y="79"/>
                </a:cxn>
                <a:cxn ang="0">
                  <a:pos x="41" y="144"/>
                </a:cxn>
                <a:cxn ang="0">
                  <a:pos x="47" y="198"/>
                </a:cxn>
                <a:cxn ang="0">
                  <a:pos x="52" y="237"/>
                </a:cxn>
                <a:cxn ang="0">
                  <a:pos x="56" y="295"/>
                </a:cxn>
                <a:cxn ang="0">
                  <a:pos x="60" y="347"/>
                </a:cxn>
                <a:cxn ang="0">
                  <a:pos x="60" y="392"/>
                </a:cxn>
                <a:cxn ang="0">
                  <a:pos x="60" y="426"/>
                </a:cxn>
              </a:cxnLst>
              <a:rect l="0" t="0" r="r" b="b"/>
              <a:pathLst>
                <a:path w="60" h="426">
                  <a:moveTo>
                    <a:pt x="60" y="426"/>
                  </a:moveTo>
                  <a:lnTo>
                    <a:pt x="56" y="424"/>
                  </a:lnTo>
                  <a:lnTo>
                    <a:pt x="52" y="422"/>
                  </a:lnTo>
                  <a:lnTo>
                    <a:pt x="47" y="422"/>
                  </a:lnTo>
                  <a:lnTo>
                    <a:pt x="43" y="420"/>
                  </a:lnTo>
                  <a:lnTo>
                    <a:pt x="41" y="362"/>
                  </a:lnTo>
                  <a:lnTo>
                    <a:pt x="37" y="282"/>
                  </a:lnTo>
                  <a:lnTo>
                    <a:pt x="28" y="189"/>
                  </a:lnTo>
                  <a:lnTo>
                    <a:pt x="15" y="88"/>
                  </a:lnTo>
                  <a:lnTo>
                    <a:pt x="11" y="69"/>
                  </a:lnTo>
                  <a:lnTo>
                    <a:pt x="9" y="47"/>
                  </a:lnTo>
                  <a:lnTo>
                    <a:pt x="4" y="26"/>
                  </a:lnTo>
                  <a:lnTo>
                    <a:pt x="0" y="4"/>
                  </a:lnTo>
                  <a:lnTo>
                    <a:pt x="4" y="2"/>
                  </a:lnTo>
                  <a:lnTo>
                    <a:pt x="9" y="2"/>
                  </a:lnTo>
                  <a:lnTo>
                    <a:pt x="13" y="2"/>
                  </a:lnTo>
                  <a:lnTo>
                    <a:pt x="17" y="0"/>
                  </a:lnTo>
                  <a:lnTo>
                    <a:pt x="30" y="79"/>
                  </a:lnTo>
                  <a:lnTo>
                    <a:pt x="41" y="144"/>
                  </a:lnTo>
                  <a:lnTo>
                    <a:pt x="47" y="198"/>
                  </a:lnTo>
                  <a:lnTo>
                    <a:pt x="52" y="237"/>
                  </a:lnTo>
                  <a:lnTo>
                    <a:pt x="56" y="295"/>
                  </a:lnTo>
                  <a:lnTo>
                    <a:pt x="60" y="347"/>
                  </a:lnTo>
                  <a:lnTo>
                    <a:pt x="60" y="392"/>
                  </a:lnTo>
                  <a:lnTo>
                    <a:pt x="60" y="426"/>
                  </a:lnTo>
                  <a:close/>
                </a:path>
              </a:pathLst>
            </a:custGeom>
            <a:solidFill>
              <a:srgbClr val="BC54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4" name="Freeform 22"/>
            <p:cNvSpPr>
              <a:spLocks/>
            </p:cNvSpPr>
            <p:nvPr/>
          </p:nvSpPr>
          <p:spPr bwMode="auto">
            <a:xfrm>
              <a:off x="3867460" y="8552198"/>
              <a:ext cx="41629" cy="207624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41" y="22"/>
                </a:cxn>
                <a:cxn ang="0">
                  <a:pos x="46" y="44"/>
                </a:cxn>
                <a:cxn ang="0">
                  <a:pos x="50" y="63"/>
                </a:cxn>
                <a:cxn ang="0">
                  <a:pos x="52" y="82"/>
                </a:cxn>
                <a:cxn ang="0">
                  <a:pos x="65" y="177"/>
                </a:cxn>
                <a:cxn ang="0">
                  <a:pos x="74" y="266"/>
                </a:cxn>
                <a:cxn ang="0">
                  <a:pos x="78" y="341"/>
                </a:cxn>
                <a:cxn ang="0">
                  <a:pos x="80" y="399"/>
                </a:cxn>
                <a:cxn ang="0">
                  <a:pos x="78" y="399"/>
                </a:cxn>
                <a:cxn ang="0">
                  <a:pos x="76" y="397"/>
                </a:cxn>
                <a:cxn ang="0">
                  <a:pos x="74" y="397"/>
                </a:cxn>
                <a:cxn ang="0">
                  <a:pos x="71" y="397"/>
                </a:cxn>
                <a:cxn ang="0">
                  <a:pos x="69" y="358"/>
                </a:cxn>
                <a:cxn ang="0">
                  <a:pos x="63" y="302"/>
                </a:cxn>
                <a:cxn ang="0">
                  <a:pos x="50" y="227"/>
                </a:cxn>
                <a:cxn ang="0">
                  <a:pos x="33" y="128"/>
                </a:cxn>
                <a:cxn ang="0">
                  <a:pos x="26" y="100"/>
                </a:cxn>
                <a:cxn ang="0">
                  <a:pos x="20" y="74"/>
                </a:cxn>
                <a:cxn ang="0">
                  <a:pos x="11" y="48"/>
                </a:cxn>
                <a:cxn ang="0">
                  <a:pos x="3" y="20"/>
                </a:cxn>
                <a:cxn ang="0">
                  <a:pos x="0" y="9"/>
                </a:cxn>
                <a:cxn ang="0">
                  <a:pos x="9" y="7"/>
                </a:cxn>
                <a:cxn ang="0">
                  <a:pos x="18" y="5"/>
                </a:cxn>
                <a:cxn ang="0">
                  <a:pos x="28" y="3"/>
                </a:cxn>
                <a:cxn ang="0">
                  <a:pos x="37" y="0"/>
                </a:cxn>
              </a:cxnLst>
              <a:rect l="0" t="0" r="r" b="b"/>
              <a:pathLst>
                <a:path w="80" h="399">
                  <a:moveTo>
                    <a:pt x="37" y="0"/>
                  </a:moveTo>
                  <a:lnTo>
                    <a:pt x="41" y="22"/>
                  </a:lnTo>
                  <a:lnTo>
                    <a:pt x="46" y="44"/>
                  </a:lnTo>
                  <a:lnTo>
                    <a:pt x="50" y="63"/>
                  </a:lnTo>
                  <a:lnTo>
                    <a:pt x="52" y="82"/>
                  </a:lnTo>
                  <a:lnTo>
                    <a:pt x="65" y="177"/>
                  </a:lnTo>
                  <a:lnTo>
                    <a:pt x="74" y="266"/>
                  </a:lnTo>
                  <a:lnTo>
                    <a:pt x="78" y="341"/>
                  </a:lnTo>
                  <a:lnTo>
                    <a:pt x="80" y="399"/>
                  </a:lnTo>
                  <a:lnTo>
                    <a:pt x="78" y="399"/>
                  </a:lnTo>
                  <a:lnTo>
                    <a:pt x="76" y="397"/>
                  </a:lnTo>
                  <a:lnTo>
                    <a:pt x="74" y="397"/>
                  </a:lnTo>
                  <a:lnTo>
                    <a:pt x="71" y="397"/>
                  </a:lnTo>
                  <a:lnTo>
                    <a:pt x="69" y="358"/>
                  </a:lnTo>
                  <a:lnTo>
                    <a:pt x="63" y="302"/>
                  </a:lnTo>
                  <a:lnTo>
                    <a:pt x="50" y="227"/>
                  </a:lnTo>
                  <a:lnTo>
                    <a:pt x="33" y="128"/>
                  </a:lnTo>
                  <a:lnTo>
                    <a:pt x="26" y="100"/>
                  </a:lnTo>
                  <a:lnTo>
                    <a:pt x="20" y="74"/>
                  </a:lnTo>
                  <a:lnTo>
                    <a:pt x="11" y="48"/>
                  </a:lnTo>
                  <a:lnTo>
                    <a:pt x="3" y="20"/>
                  </a:lnTo>
                  <a:lnTo>
                    <a:pt x="0" y="9"/>
                  </a:lnTo>
                  <a:lnTo>
                    <a:pt x="9" y="7"/>
                  </a:lnTo>
                  <a:lnTo>
                    <a:pt x="18" y="5"/>
                  </a:lnTo>
                  <a:lnTo>
                    <a:pt x="28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5B75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5" name="Freeform 23"/>
            <p:cNvSpPr>
              <a:spLocks/>
            </p:cNvSpPr>
            <p:nvPr/>
          </p:nvSpPr>
          <p:spPr bwMode="auto">
            <a:xfrm>
              <a:off x="4571507" y="8218127"/>
              <a:ext cx="419930" cy="535971"/>
            </a:xfrm>
            <a:custGeom>
              <a:avLst/>
              <a:gdLst/>
              <a:ahLst/>
              <a:cxnLst>
                <a:cxn ang="0">
                  <a:pos x="661" y="313"/>
                </a:cxn>
                <a:cxn ang="0">
                  <a:pos x="613" y="429"/>
                </a:cxn>
                <a:cxn ang="0">
                  <a:pos x="572" y="420"/>
                </a:cxn>
                <a:cxn ang="0">
                  <a:pos x="521" y="408"/>
                </a:cxn>
                <a:cxn ang="0">
                  <a:pos x="458" y="395"/>
                </a:cxn>
                <a:cxn ang="0">
                  <a:pos x="396" y="377"/>
                </a:cxn>
                <a:cxn ang="0">
                  <a:pos x="333" y="360"/>
                </a:cxn>
                <a:cxn ang="0">
                  <a:pos x="277" y="341"/>
                </a:cxn>
                <a:cxn ang="0">
                  <a:pos x="234" y="323"/>
                </a:cxn>
                <a:cxn ang="0">
                  <a:pos x="187" y="291"/>
                </a:cxn>
                <a:cxn ang="0">
                  <a:pos x="120" y="216"/>
                </a:cxn>
                <a:cxn ang="0">
                  <a:pos x="58" y="125"/>
                </a:cxn>
                <a:cxn ang="0">
                  <a:pos x="12" y="50"/>
                </a:cxn>
                <a:cxn ang="0">
                  <a:pos x="19" y="0"/>
                </a:cxn>
                <a:cxn ang="0">
                  <a:pos x="68" y="45"/>
                </a:cxn>
                <a:cxn ang="0">
                  <a:pos x="137" y="106"/>
                </a:cxn>
                <a:cxn ang="0">
                  <a:pos x="206" y="162"/>
                </a:cxn>
                <a:cxn ang="0">
                  <a:pos x="256" y="196"/>
                </a:cxn>
                <a:cxn ang="0">
                  <a:pos x="284" y="205"/>
                </a:cxn>
                <a:cxn ang="0">
                  <a:pos x="327" y="211"/>
                </a:cxn>
                <a:cxn ang="0">
                  <a:pos x="378" y="218"/>
                </a:cxn>
                <a:cxn ang="0">
                  <a:pos x="437" y="224"/>
                </a:cxn>
                <a:cxn ang="0">
                  <a:pos x="493" y="229"/>
                </a:cxn>
                <a:cxn ang="0">
                  <a:pos x="540" y="231"/>
                </a:cxn>
                <a:cxn ang="0">
                  <a:pos x="579" y="233"/>
                </a:cxn>
                <a:cxn ang="0">
                  <a:pos x="600" y="233"/>
                </a:cxn>
                <a:cxn ang="0">
                  <a:pos x="609" y="231"/>
                </a:cxn>
                <a:cxn ang="0">
                  <a:pos x="613" y="229"/>
                </a:cxn>
                <a:cxn ang="0">
                  <a:pos x="630" y="224"/>
                </a:cxn>
                <a:cxn ang="0">
                  <a:pos x="656" y="222"/>
                </a:cxn>
                <a:cxn ang="0">
                  <a:pos x="697" y="222"/>
                </a:cxn>
                <a:cxn ang="0">
                  <a:pos x="714" y="220"/>
                </a:cxn>
                <a:cxn ang="0">
                  <a:pos x="732" y="218"/>
                </a:cxn>
                <a:cxn ang="0">
                  <a:pos x="747" y="211"/>
                </a:cxn>
                <a:cxn ang="0">
                  <a:pos x="762" y="205"/>
                </a:cxn>
                <a:cxn ang="0">
                  <a:pos x="792" y="283"/>
                </a:cxn>
                <a:cxn ang="0">
                  <a:pos x="807" y="931"/>
                </a:cxn>
                <a:cxn ang="0">
                  <a:pos x="751" y="957"/>
                </a:cxn>
                <a:cxn ang="0">
                  <a:pos x="693" y="983"/>
                </a:cxn>
                <a:cxn ang="0">
                  <a:pos x="635" y="1007"/>
                </a:cxn>
                <a:cxn ang="0">
                  <a:pos x="574" y="1030"/>
                </a:cxn>
                <a:cxn ang="0">
                  <a:pos x="579" y="974"/>
                </a:cxn>
                <a:cxn ang="0">
                  <a:pos x="583" y="899"/>
                </a:cxn>
                <a:cxn ang="0">
                  <a:pos x="602" y="757"/>
                </a:cxn>
                <a:cxn ang="0">
                  <a:pos x="637" y="567"/>
                </a:cxn>
                <a:cxn ang="0">
                  <a:pos x="667" y="390"/>
                </a:cxn>
                <a:cxn ang="0">
                  <a:pos x="682" y="287"/>
                </a:cxn>
              </a:cxnLst>
              <a:rect l="0" t="0" r="r" b="b"/>
              <a:pathLst>
                <a:path w="807" h="1030">
                  <a:moveTo>
                    <a:pt x="682" y="287"/>
                  </a:moveTo>
                  <a:lnTo>
                    <a:pt x="661" y="313"/>
                  </a:lnTo>
                  <a:lnTo>
                    <a:pt x="628" y="433"/>
                  </a:lnTo>
                  <a:lnTo>
                    <a:pt x="613" y="429"/>
                  </a:lnTo>
                  <a:lnTo>
                    <a:pt x="596" y="425"/>
                  </a:lnTo>
                  <a:lnTo>
                    <a:pt x="572" y="420"/>
                  </a:lnTo>
                  <a:lnTo>
                    <a:pt x="549" y="414"/>
                  </a:lnTo>
                  <a:lnTo>
                    <a:pt x="521" y="408"/>
                  </a:lnTo>
                  <a:lnTo>
                    <a:pt x="490" y="401"/>
                  </a:lnTo>
                  <a:lnTo>
                    <a:pt x="458" y="395"/>
                  </a:lnTo>
                  <a:lnTo>
                    <a:pt x="428" y="386"/>
                  </a:lnTo>
                  <a:lnTo>
                    <a:pt x="396" y="377"/>
                  </a:lnTo>
                  <a:lnTo>
                    <a:pt x="363" y="369"/>
                  </a:lnTo>
                  <a:lnTo>
                    <a:pt x="333" y="360"/>
                  </a:lnTo>
                  <a:lnTo>
                    <a:pt x="305" y="349"/>
                  </a:lnTo>
                  <a:lnTo>
                    <a:pt x="277" y="341"/>
                  </a:lnTo>
                  <a:lnTo>
                    <a:pt x="254" y="332"/>
                  </a:lnTo>
                  <a:lnTo>
                    <a:pt x="234" y="323"/>
                  </a:lnTo>
                  <a:lnTo>
                    <a:pt x="217" y="315"/>
                  </a:lnTo>
                  <a:lnTo>
                    <a:pt x="187" y="291"/>
                  </a:lnTo>
                  <a:lnTo>
                    <a:pt x="155" y="257"/>
                  </a:lnTo>
                  <a:lnTo>
                    <a:pt x="120" y="216"/>
                  </a:lnTo>
                  <a:lnTo>
                    <a:pt x="88" y="170"/>
                  </a:lnTo>
                  <a:lnTo>
                    <a:pt x="58" y="125"/>
                  </a:lnTo>
                  <a:lnTo>
                    <a:pt x="32" y="84"/>
                  </a:lnTo>
                  <a:lnTo>
                    <a:pt x="12" y="50"/>
                  </a:lnTo>
                  <a:lnTo>
                    <a:pt x="0" y="26"/>
                  </a:lnTo>
                  <a:lnTo>
                    <a:pt x="19" y="0"/>
                  </a:lnTo>
                  <a:lnTo>
                    <a:pt x="40" y="20"/>
                  </a:lnTo>
                  <a:lnTo>
                    <a:pt x="68" y="45"/>
                  </a:lnTo>
                  <a:lnTo>
                    <a:pt x="101" y="76"/>
                  </a:lnTo>
                  <a:lnTo>
                    <a:pt x="137" y="106"/>
                  </a:lnTo>
                  <a:lnTo>
                    <a:pt x="172" y="136"/>
                  </a:lnTo>
                  <a:lnTo>
                    <a:pt x="206" y="162"/>
                  </a:lnTo>
                  <a:lnTo>
                    <a:pt x="234" y="183"/>
                  </a:lnTo>
                  <a:lnTo>
                    <a:pt x="256" y="196"/>
                  </a:lnTo>
                  <a:lnTo>
                    <a:pt x="269" y="201"/>
                  </a:lnTo>
                  <a:lnTo>
                    <a:pt x="284" y="205"/>
                  </a:lnTo>
                  <a:lnTo>
                    <a:pt x="303" y="209"/>
                  </a:lnTo>
                  <a:lnTo>
                    <a:pt x="327" y="211"/>
                  </a:lnTo>
                  <a:lnTo>
                    <a:pt x="353" y="216"/>
                  </a:lnTo>
                  <a:lnTo>
                    <a:pt x="378" y="218"/>
                  </a:lnTo>
                  <a:lnTo>
                    <a:pt x="409" y="220"/>
                  </a:lnTo>
                  <a:lnTo>
                    <a:pt x="437" y="224"/>
                  </a:lnTo>
                  <a:lnTo>
                    <a:pt x="465" y="226"/>
                  </a:lnTo>
                  <a:lnTo>
                    <a:pt x="493" y="229"/>
                  </a:lnTo>
                  <a:lnTo>
                    <a:pt x="518" y="229"/>
                  </a:lnTo>
                  <a:lnTo>
                    <a:pt x="540" y="231"/>
                  </a:lnTo>
                  <a:lnTo>
                    <a:pt x="562" y="231"/>
                  </a:lnTo>
                  <a:lnTo>
                    <a:pt x="579" y="233"/>
                  </a:lnTo>
                  <a:lnTo>
                    <a:pt x="592" y="233"/>
                  </a:lnTo>
                  <a:lnTo>
                    <a:pt x="600" y="233"/>
                  </a:lnTo>
                  <a:lnTo>
                    <a:pt x="605" y="233"/>
                  </a:lnTo>
                  <a:lnTo>
                    <a:pt x="609" y="231"/>
                  </a:lnTo>
                  <a:lnTo>
                    <a:pt x="611" y="231"/>
                  </a:lnTo>
                  <a:lnTo>
                    <a:pt x="613" y="229"/>
                  </a:lnTo>
                  <a:lnTo>
                    <a:pt x="620" y="226"/>
                  </a:lnTo>
                  <a:lnTo>
                    <a:pt x="630" y="224"/>
                  </a:lnTo>
                  <a:lnTo>
                    <a:pt x="641" y="222"/>
                  </a:lnTo>
                  <a:lnTo>
                    <a:pt x="656" y="222"/>
                  </a:lnTo>
                  <a:lnTo>
                    <a:pt x="676" y="222"/>
                  </a:lnTo>
                  <a:lnTo>
                    <a:pt x="697" y="222"/>
                  </a:lnTo>
                  <a:lnTo>
                    <a:pt x="706" y="222"/>
                  </a:lnTo>
                  <a:lnTo>
                    <a:pt x="714" y="220"/>
                  </a:lnTo>
                  <a:lnTo>
                    <a:pt x="723" y="220"/>
                  </a:lnTo>
                  <a:lnTo>
                    <a:pt x="732" y="218"/>
                  </a:lnTo>
                  <a:lnTo>
                    <a:pt x="738" y="216"/>
                  </a:lnTo>
                  <a:lnTo>
                    <a:pt x="747" y="211"/>
                  </a:lnTo>
                  <a:lnTo>
                    <a:pt x="755" y="209"/>
                  </a:lnTo>
                  <a:lnTo>
                    <a:pt x="762" y="205"/>
                  </a:lnTo>
                  <a:lnTo>
                    <a:pt x="757" y="214"/>
                  </a:lnTo>
                  <a:lnTo>
                    <a:pt x="792" y="283"/>
                  </a:lnTo>
                  <a:lnTo>
                    <a:pt x="738" y="347"/>
                  </a:lnTo>
                  <a:lnTo>
                    <a:pt x="807" y="931"/>
                  </a:lnTo>
                  <a:lnTo>
                    <a:pt x="779" y="944"/>
                  </a:lnTo>
                  <a:lnTo>
                    <a:pt x="751" y="957"/>
                  </a:lnTo>
                  <a:lnTo>
                    <a:pt x="721" y="970"/>
                  </a:lnTo>
                  <a:lnTo>
                    <a:pt x="693" y="983"/>
                  </a:lnTo>
                  <a:lnTo>
                    <a:pt x="663" y="996"/>
                  </a:lnTo>
                  <a:lnTo>
                    <a:pt x="635" y="1007"/>
                  </a:lnTo>
                  <a:lnTo>
                    <a:pt x="605" y="1020"/>
                  </a:lnTo>
                  <a:lnTo>
                    <a:pt x="574" y="1030"/>
                  </a:lnTo>
                  <a:lnTo>
                    <a:pt x="577" y="1005"/>
                  </a:lnTo>
                  <a:lnTo>
                    <a:pt x="579" y="974"/>
                  </a:lnTo>
                  <a:lnTo>
                    <a:pt x="581" y="940"/>
                  </a:lnTo>
                  <a:lnTo>
                    <a:pt x="583" y="899"/>
                  </a:lnTo>
                  <a:lnTo>
                    <a:pt x="592" y="839"/>
                  </a:lnTo>
                  <a:lnTo>
                    <a:pt x="602" y="757"/>
                  </a:lnTo>
                  <a:lnTo>
                    <a:pt x="620" y="664"/>
                  </a:lnTo>
                  <a:lnTo>
                    <a:pt x="637" y="567"/>
                  </a:lnTo>
                  <a:lnTo>
                    <a:pt x="652" y="474"/>
                  </a:lnTo>
                  <a:lnTo>
                    <a:pt x="667" y="390"/>
                  </a:lnTo>
                  <a:lnTo>
                    <a:pt x="678" y="326"/>
                  </a:lnTo>
                  <a:lnTo>
                    <a:pt x="682" y="287"/>
                  </a:lnTo>
                  <a:close/>
                </a:path>
              </a:pathLst>
            </a:custGeom>
            <a:solidFill>
              <a:srgbClr val="5BC1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6" name="Freeform 24"/>
            <p:cNvSpPr>
              <a:spLocks/>
            </p:cNvSpPr>
            <p:nvPr/>
          </p:nvSpPr>
          <p:spPr bwMode="auto">
            <a:xfrm>
              <a:off x="4428928" y="8099485"/>
              <a:ext cx="142579" cy="117601"/>
            </a:xfrm>
            <a:custGeom>
              <a:avLst/>
              <a:gdLst/>
              <a:ahLst/>
              <a:cxnLst>
                <a:cxn ang="0">
                  <a:pos x="226" y="183"/>
                </a:cxn>
                <a:cxn ang="0">
                  <a:pos x="213" y="196"/>
                </a:cxn>
                <a:cxn ang="0">
                  <a:pos x="211" y="198"/>
                </a:cxn>
                <a:cxn ang="0">
                  <a:pos x="205" y="202"/>
                </a:cxn>
                <a:cxn ang="0">
                  <a:pos x="194" y="207"/>
                </a:cxn>
                <a:cxn ang="0">
                  <a:pos x="179" y="215"/>
                </a:cxn>
                <a:cxn ang="0">
                  <a:pos x="168" y="220"/>
                </a:cxn>
                <a:cxn ang="0">
                  <a:pos x="157" y="222"/>
                </a:cxn>
                <a:cxn ang="0">
                  <a:pos x="149" y="222"/>
                </a:cxn>
                <a:cxn ang="0">
                  <a:pos x="142" y="222"/>
                </a:cxn>
                <a:cxn ang="0">
                  <a:pos x="134" y="211"/>
                </a:cxn>
                <a:cxn ang="0">
                  <a:pos x="153" y="200"/>
                </a:cxn>
                <a:cxn ang="0">
                  <a:pos x="153" y="200"/>
                </a:cxn>
                <a:cxn ang="0">
                  <a:pos x="190" y="181"/>
                </a:cxn>
                <a:cxn ang="0">
                  <a:pos x="144" y="99"/>
                </a:cxn>
                <a:cxn ang="0">
                  <a:pos x="69" y="174"/>
                </a:cxn>
                <a:cxn ang="0">
                  <a:pos x="0" y="116"/>
                </a:cxn>
                <a:cxn ang="0">
                  <a:pos x="19" y="94"/>
                </a:cxn>
                <a:cxn ang="0">
                  <a:pos x="39" y="73"/>
                </a:cxn>
                <a:cxn ang="0">
                  <a:pos x="60" y="54"/>
                </a:cxn>
                <a:cxn ang="0">
                  <a:pos x="82" y="34"/>
                </a:cxn>
                <a:cxn ang="0">
                  <a:pos x="103" y="19"/>
                </a:cxn>
                <a:cxn ang="0">
                  <a:pos x="121" y="8"/>
                </a:cxn>
                <a:cxn ang="0">
                  <a:pos x="138" y="0"/>
                </a:cxn>
                <a:cxn ang="0">
                  <a:pos x="151" y="0"/>
                </a:cxn>
                <a:cxn ang="0">
                  <a:pos x="164" y="6"/>
                </a:cxn>
                <a:cxn ang="0">
                  <a:pos x="179" y="23"/>
                </a:cxn>
                <a:cxn ang="0">
                  <a:pos x="194" y="45"/>
                </a:cxn>
                <a:cxn ang="0">
                  <a:pos x="211" y="73"/>
                </a:cxn>
                <a:cxn ang="0">
                  <a:pos x="228" y="105"/>
                </a:cxn>
                <a:cxn ang="0">
                  <a:pos x="246" y="138"/>
                </a:cxn>
                <a:cxn ang="0">
                  <a:pos x="261" y="172"/>
                </a:cxn>
                <a:cxn ang="0">
                  <a:pos x="274" y="204"/>
                </a:cxn>
                <a:cxn ang="0">
                  <a:pos x="256" y="226"/>
                </a:cxn>
                <a:cxn ang="0">
                  <a:pos x="226" y="183"/>
                </a:cxn>
              </a:cxnLst>
              <a:rect l="0" t="0" r="r" b="b"/>
              <a:pathLst>
                <a:path w="274" h="226">
                  <a:moveTo>
                    <a:pt x="226" y="183"/>
                  </a:moveTo>
                  <a:lnTo>
                    <a:pt x="213" y="196"/>
                  </a:lnTo>
                  <a:lnTo>
                    <a:pt x="211" y="198"/>
                  </a:lnTo>
                  <a:lnTo>
                    <a:pt x="205" y="202"/>
                  </a:lnTo>
                  <a:lnTo>
                    <a:pt x="194" y="207"/>
                  </a:lnTo>
                  <a:lnTo>
                    <a:pt x="179" y="215"/>
                  </a:lnTo>
                  <a:lnTo>
                    <a:pt x="168" y="220"/>
                  </a:lnTo>
                  <a:lnTo>
                    <a:pt x="157" y="222"/>
                  </a:lnTo>
                  <a:lnTo>
                    <a:pt x="149" y="222"/>
                  </a:lnTo>
                  <a:lnTo>
                    <a:pt x="142" y="222"/>
                  </a:lnTo>
                  <a:lnTo>
                    <a:pt x="134" y="211"/>
                  </a:lnTo>
                  <a:lnTo>
                    <a:pt x="153" y="200"/>
                  </a:lnTo>
                  <a:lnTo>
                    <a:pt x="153" y="200"/>
                  </a:lnTo>
                  <a:lnTo>
                    <a:pt x="190" y="181"/>
                  </a:lnTo>
                  <a:lnTo>
                    <a:pt x="144" y="99"/>
                  </a:lnTo>
                  <a:lnTo>
                    <a:pt x="69" y="174"/>
                  </a:lnTo>
                  <a:lnTo>
                    <a:pt x="0" y="116"/>
                  </a:lnTo>
                  <a:lnTo>
                    <a:pt x="19" y="94"/>
                  </a:lnTo>
                  <a:lnTo>
                    <a:pt x="39" y="73"/>
                  </a:lnTo>
                  <a:lnTo>
                    <a:pt x="60" y="54"/>
                  </a:lnTo>
                  <a:lnTo>
                    <a:pt x="82" y="34"/>
                  </a:lnTo>
                  <a:lnTo>
                    <a:pt x="103" y="19"/>
                  </a:lnTo>
                  <a:lnTo>
                    <a:pt x="121" y="8"/>
                  </a:lnTo>
                  <a:lnTo>
                    <a:pt x="138" y="0"/>
                  </a:lnTo>
                  <a:lnTo>
                    <a:pt x="151" y="0"/>
                  </a:lnTo>
                  <a:lnTo>
                    <a:pt x="164" y="6"/>
                  </a:lnTo>
                  <a:lnTo>
                    <a:pt x="179" y="23"/>
                  </a:lnTo>
                  <a:lnTo>
                    <a:pt x="194" y="45"/>
                  </a:lnTo>
                  <a:lnTo>
                    <a:pt x="211" y="73"/>
                  </a:lnTo>
                  <a:lnTo>
                    <a:pt x="228" y="105"/>
                  </a:lnTo>
                  <a:lnTo>
                    <a:pt x="246" y="138"/>
                  </a:lnTo>
                  <a:lnTo>
                    <a:pt x="261" y="172"/>
                  </a:lnTo>
                  <a:lnTo>
                    <a:pt x="274" y="204"/>
                  </a:lnTo>
                  <a:lnTo>
                    <a:pt x="256" y="226"/>
                  </a:lnTo>
                  <a:lnTo>
                    <a:pt x="226" y="183"/>
                  </a:lnTo>
                  <a:close/>
                </a:path>
              </a:pathLst>
            </a:custGeom>
            <a:solidFill>
              <a:srgbClr val="FFDBE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7" name="Freeform 25"/>
            <p:cNvSpPr>
              <a:spLocks/>
            </p:cNvSpPr>
            <p:nvPr/>
          </p:nvSpPr>
          <p:spPr bwMode="auto">
            <a:xfrm>
              <a:off x="4441417" y="8354982"/>
              <a:ext cx="39027" cy="125927"/>
            </a:xfrm>
            <a:custGeom>
              <a:avLst/>
              <a:gdLst/>
              <a:ahLst/>
              <a:cxnLst>
                <a:cxn ang="0">
                  <a:pos x="75" y="242"/>
                </a:cxn>
                <a:cxn ang="0">
                  <a:pos x="71" y="242"/>
                </a:cxn>
                <a:cxn ang="0">
                  <a:pos x="45" y="104"/>
                </a:cxn>
                <a:cxn ang="0">
                  <a:pos x="34" y="101"/>
                </a:cxn>
                <a:cxn ang="0">
                  <a:pos x="26" y="99"/>
                </a:cxn>
                <a:cxn ang="0">
                  <a:pos x="19" y="93"/>
                </a:cxn>
                <a:cxn ang="0">
                  <a:pos x="13" y="88"/>
                </a:cxn>
                <a:cxn ang="0">
                  <a:pos x="8" y="80"/>
                </a:cxn>
                <a:cxn ang="0">
                  <a:pos x="4" y="67"/>
                </a:cxn>
                <a:cxn ang="0">
                  <a:pos x="0" y="52"/>
                </a:cxn>
                <a:cxn ang="0">
                  <a:pos x="0" y="37"/>
                </a:cxn>
                <a:cxn ang="0">
                  <a:pos x="2" y="24"/>
                </a:cxn>
                <a:cxn ang="0">
                  <a:pos x="4" y="22"/>
                </a:cxn>
                <a:cxn ang="0">
                  <a:pos x="4" y="22"/>
                </a:cxn>
                <a:cxn ang="0">
                  <a:pos x="4" y="22"/>
                </a:cxn>
                <a:cxn ang="0">
                  <a:pos x="4" y="22"/>
                </a:cxn>
                <a:cxn ang="0">
                  <a:pos x="4" y="20"/>
                </a:cxn>
                <a:cxn ang="0">
                  <a:pos x="6" y="17"/>
                </a:cxn>
                <a:cxn ang="0">
                  <a:pos x="6" y="15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11" y="9"/>
                </a:cxn>
                <a:cxn ang="0">
                  <a:pos x="15" y="4"/>
                </a:cxn>
                <a:cxn ang="0">
                  <a:pos x="19" y="2"/>
                </a:cxn>
                <a:cxn ang="0">
                  <a:pos x="23" y="0"/>
                </a:cxn>
                <a:cxn ang="0">
                  <a:pos x="26" y="0"/>
                </a:cxn>
                <a:cxn ang="0">
                  <a:pos x="32" y="0"/>
                </a:cxn>
                <a:cxn ang="0">
                  <a:pos x="36" y="2"/>
                </a:cxn>
                <a:cxn ang="0">
                  <a:pos x="43" y="2"/>
                </a:cxn>
                <a:cxn ang="0">
                  <a:pos x="47" y="4"/>
                </a:cxn>
                <a:cxn ang="0">
                  <a:pos x="56" y="13"/>
                </a:cxn>
                <a:cxn ang="0">
                  <a:pos x="62" y="22"/>
                </a:cxn>
                <a:cxn ang="0">
                  <a:pos x="66" y="32"/>
                </a:cxn>
                <a:cxn ang="0">
                  <a:pos x="69" y="45"/>
                </a:cxn>
                <a:cxn ang="0">
                  <a:pos x="71" y="60"/>
                </a:cxn>
                <a:cxn ang="0">
                  <a:pos x="69" y="73"/>
                </a:cxn>
                <a:cxn ang="0">
                  <a:pos x="64" y="86"/>
                </a:cxn>
                <a:cxn ang="0">
                  <a:pos x="56" y="97"/>
                </a:cxn>
                <a:cxn ang="0">
                  <a:pos x="49" y="101"/>
                </a:cxn>
                <a:cxn ang="0">
                  <a:pos x="75" y="242"/>
                </a:cxn>
              </a:cxnLst>
              <a:rect l="0" t="0" r="r" b="b"/>
              <a:pathLst>
                <a:path w="75" h="242">
                  <a:moveTo>
                    <a:pt x="75" y="242"/>
                  </a:moveTo>
                  <a:lnTo>
                    <a:pt x="71" y="242"/>
                  </a:lnTo>
                  <a:lnTo>
                    <a:pt x="45" y="104"/>
                  </a:lnTo>
                  <a:lnTo>
                    <a:pt x="34" y="101"/>
                  </a:lnTo>
                  <a:lnTo>
                    <a:pt x="26" y="99"/>
                  </a:lnTo>
                  <a:lnTo>
                    <a:pt x="19" y="93"/>
                  </a:lnTo>
                  <a:lnTo>
                    <a:pt x="13" y="88"/>
                  </a:lnTo>
                  <a:lnTo>
                    <a:pt x="8" y="80"/>
                  </a:lnTo>
                  <a:lnTo>
                    <a:pt x="4" y="67"/>
                  </a:lnTo>
                  <a:lnTo>
                    <a:pt x="0" y="52"/>
                  </a:lnTo>
                  <a:lnTo>
                    <a:pt x="0" y="37"/>
                  </a:lnTo>
                  <a:lnTo>
                    <a:pt x="2" y="24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4" y="22"/>
                  </a:lnTo>
                  <a:lnTo>
                    <a:pt x="4" y="20"/>
                  </a:lnTo>
                  <a:lnTo>
                    <a:pt x="6" y="17"/>
                  </a:lnTo>
                  <a:lnTo>
                    <a:pt x="6" y="15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11" y="9"/>
                  </a:lnTo>
                  <a:lnTo>
                    <a:pt x="15" y="4"/>
                  </a:lnTo>
                  <a:lnTo>
                    <a:pt x="19" y="2"/>
                  </a:lnTo>
                  <a:lnTo>
                    <a:pt x="23" y="0"/>
                  </a:lnTo>
                  <a:lnTo>
                    <a:pt x="26" y="0"/>
                  </a:lnTo>
                  <a:lnTo>
                    <a:pt x="32" y="0"/>
                  </a:lnTo>
                  <a:lnTo>
                    <a:pt x="36" y="2"/>
                  </a:lnTo>
                  <a:lnTo>
                    <a:pt x="43" y="2"/>
                  </a:lnTo>
                  <a:lnTo>
                    <a:pt x="47" y="4"/>
                  </a:lnTo>
                  <a:lnTo>
                    <a:pt x="56" y="13"/>
                  </a:lnTo>
                  <a:lnTo>
                    <a:pt x="62" y="22"/>
                  </a:lnTo>
                  <a:lnTo>
                    <a:pt x="66" y="32"/>
                  </a:lnTo>
                  <a:lnTo>
                    <a:pt x="69" y="45"/>
                  </a:lnTo>
                  <a:lnTo>
                    <a:pt x="71" y="60"/>
                  </a:lnTo>
                  <a:lnTo>
                    <a:pt x="69" y="73"/>
                  </a:lnTo>
                  <a:lnTo>
                    <a:pt x="64" y="86"/>
                  </a:lnTo>
                  <a:lnTo>
                    <a:pt x="56" y="97"/>
                  </a:lnTo>
                  <a:lnTo>
                    <a:pt x="49" y="101"/>
                  </a:lnTo>
                  <a:lnTo>
                    <a:pt x="75" y="242"/>
                  </a:lnTo>
                  <a:close/>
                </a:path>
              </a:pathLst>
            </a:custGeom>
            <a:solidFill>
              <a:srgbClr val="FF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8" name="Freeform 26"/>
            <p:cNvSpPr>
              <a:spLocks/>
            </p:cNvSpPr>
            <p:nvPr/>
          </p:nvSpPr>
          <p:spPr bwMode="auto">
            <a:xfrm>
              <a:off x="4408634" y="8350299"/>
              <a:ext cx="24977" cy="123846"/>
            </a:xfrm>
            <a:custGeom>
              <a:avLst/>
              <a:gdLst/>
              <a:ahLst/>
              <a:cxnLst>
                <a:cxn ang="0">
                  <a:pos x="5" y="238"/>
                </a:cxn>
                <a:cxn ang="0">
                  <a:pos x="0" y="238"/>
                </a:cxn>
                <a:cxn ang="0">
                  <a:pos x="35" y="100"/>
                </a:cxn>
                <a:cxn ang="0">
                  <a:pos x="26" y="93"/>
                </a:cxn>
                <a:cxn ang="0">
                  <a:pos x="18" y="85"/>
                </a:cxn>
                <a:cxn ang="0">
                  <a:pos x="13" y="72"/>
                </a:cxn>
                <a:cxn ang="0">
                  <a:pos x="11" y="57"/>
                </a:cxn>
                <a:cxn ang="0">
                  <a:pos x="13" y="39"/>
                </a:cxn>
                <a:cxn ang="0">
                  <a:pos x="18" y="26"/>
                </a:cxn>
                <a:cxn ang="0">
                  <a:pos x="26" y="16"/>
                </a:cxn>
                <a:cxn ang="0">
                  <a:pos x="35" y="7"/>
                </a:cxn>
                <a:cxn ang="0">
                  <a:pos x="43" y="0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46" y="3"/>
                </a:cxn>
                <a:cxn ang="0">
                  <a:pos x="48" y="3"/>
                </a:cxn>
                <a:cxn ang="0">
                  <a:pos x="46" y="9"/>
                </a:cxn>
                <a:cxn ang="0">
                  <a:pos x="41" y="18"/>
                </a:cxn>
                <a:cxn ang="0">
                  <a:pos x="35" y="29"/>
                </a:cxn>
                <a:cxn ang="0">
                  <a:pos x="33" y="41"/>
                </a:cxn>
                <a:cxn ang="0">
                  <a:pos x="33" y="46"/>
                </a:cxn>
                <a:cxn ang="0">
                  <a:pos x="33" y="50"/>
                </a:cxn>
                <a:cxn ang="0">
                  <a:pos x="33" y="52"/>
                </a:cxn>
                <a:cxn ang="0">
                  <a:pos x="33" y="57"/>
                </a:cxn>
                <a:cxn ang="0">
                  <a:pos x="33" y="61"/>
                </a:cxn>
                <a:cxn ang="0">
                  <a:pos x="33" y="63"/>
                </a:cxn>
                <a:cxn ang="0">
                  <a:pos x="33" y="67"/>
                </a:cxn>
                <a:cxn ang="0">
                  <a:pos x="35" y="72"/>
                </a:cxn>
                <a:cxn ang="0">
                  <a:pos x="35" y="72"/>
                </a:cxn>
                <a:cxn ang="0">
                  <a:pos x="35" y="72"/>
                </a:cxn>
                <a:cxn ang="0">
                  <a:pos x="35" y="72"/>
                </a:cxn>
                <a:cxn ang="0">
                  <a:pos x="35" y="72"/>
                </a:cxn>
                <a:cxn ang="0">
                  <a:pos x="35" y="78"/>
                </a:cxn>
                <a:cxn ang="0">
                  <a:pos x="37" y="85"/>
                </a:cxn>
                <a:cxn ang="0">
                  <a:pos x="39" y="91"/>
                </a:cxn>
                <a:cxn ang="0">
                  <a:pos x="41" y="95"/>
                </a:cxn>
                <a:cxn ang="0">
                  <a:pos x="41" y="95"/>
                </a:cxn>
                <a:cxn ang="0">
                  <a:pos x="41" y="95"/>
                </a:cxn>
                <a:cxn ang="0">
                  <a:pos x="41" y="95"/>
                </a:cxn>
                <a:cxn ang="0">
                  <a:pos x="41" y="95"/>
                </a:cxn>
                <a:cxn ang="0">
                  <a:pos x="41" y="97"/>
                </a:cxn>
                <a:cxn ang="0">
                  <a:pos x="43" y="97"/>
                </a:cxn>
                <a:cxn ang="0">
                  <a:pos x="43" y="100"/>
                </a:cxn>
                <a:cxn ang="0">
                  <a:pos x="43" y="100"/>
                </a:cxn>
                <a:cxn ang="0">
                  <a:pos x="39" y="102"/>
                </a:cxn>
                <a:cxn ang="0">
                  <a:pos x="5" y="238"/>
                </a:cxn>
              </a:cxnLst>
              <a:rect l="0" t="0" r="r" b="b"/>
              <a:pathLst>
                <a:path w="48" h="238">
                  <a:moveTo>
                    <a:pt x="5" y="238"/>
                  </a:moveTo>
                  <a:lnTo>
                    <a:pt x="0" y="238"/>
                  </a:lnTo>
                  <a:lnTo>
                    <a:pt x="35" y="100"/>
                  </a:lnTo>
                  <a:lnTo>
                    <a:pt x="26" y="93"/>
                  </a:lnTo>
                  <a:lnTo>
                    <a:pt x="18" y="85"/>
                  </a:lnTo>
                  <a:lnTo>
                    <a:pt x="13" y="72"/>
                  </a:lnTo>
                  <a:lnTo>
                    <a:pt x="11" y="57"/>
                  </a:lnTo>
                  <a:lnTo>
                    <a:pt x="13" y="39"/>
                  </a:lnTo>
                  <a:lnTo>
                    <a:pt x="18" y="26"/>
                  </a:lnTo>
                  <a:lnTo>
                    <a:pt x="26" y="16"/>
                  </a:lnTo>
                  <a:lnTo>
                    <a:pt x="35" y="7"/>
                  </a:lnTo>
                  <a:lnTo>
                    <a:pt x="43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6" y="3"/>
                  </a:lnTo>
                  <a:lnTo>
                    <a:pt x="48" y="3"/>
                  </a:lnTo>
                  <a:lnTo>
                    <a:pt x="46" y="9"/>
                  </a:lnTo>
                  <a:lnTo>
                    <a:pt x="41" y="18"/>
                  </a:lnTo>
                  <a:lnTo>
                    <a:pt x="35" y="29"/>
                  </a:lnTo>
                  <a:lnTo>
                    <a:pt x="33" y="41"/>
                  </a:lnTo>
                  <a:lnTo>
                    <a:pt x="33" y="46"/>
                  </a:lnTo>
                  <a:lnTo>
                    <a:pt x="33" y="50"/>
                  </a:lnTo>
                  <a:lnTo>
                    <a:pt x="33" y="52"/>
                  </a:lnTo>
                  <a:lnTo>
                    <a:pt x="33" y="57"/>
                  </a:lnTo>
                  <a:lnTo>
                    <a:pt x="33" y="61"/>
                  </a:lnTo>
                  <a:lnTo>
                    <a:pt x="33" y="63"/>
                  </a:lnTo>
                  <a:lnTo>
                    <a:pt x="33" y="67"/>
                  </a:lnTo>
                  <a:lnTo>
                    <a:pt x="35" y="72"/>
                  </a:lnTo>
                  <a:lnTo>
                    <a:pt x="35" y="72"/>
                  </a:lnTo>
                  <a:lnTo>
                    <a:pt x="35" y="72"/>
                  </a:lnTo>
                  <a:lnTo>
                    <a:pt x="35" y="72"/>
                  </a:lnTo>
                  <a:lnTo>
                    <a:pt x="35" y="72"/>
                  </a:lnTo>
                  <a:lnTo>
                    <a:pt x="35" y="78"/>
                  </a:lnTo>
                  <a:lnTo>
                    <a:pt x="37" y="85"/>
                  </a:lnTo>
                  <a:lnTo>
                    <a:pt x="39" y="91"/>
                  </a:lnTo>
                  <a:lnTo>
                    <a:pt x="41" y="95"/>
                  </a:lnTo>
                  <a:lnTo>
                    <a:pt x="41" y="95"/>
                  </a:lnTo>
                  <a:lnTo>
                    <a:pt x="41" y="95"/>
                  </a:lnTo>
                  <a:lnTo>
                    <a:pt x="41" y="95"/>
                  </a:lnTo>
                  <a:lnTo>
                    <a:pt x="41" y="95"/>
                  </a:lnTo>
                  <a:lnTo>
                    <a:pt x="41" y="97"/>
                  </a:lnTo>
                  <a:lnTo>
                    <a:pt x="43" y="97"/>
                  </a:lnTo>
                  <a:lnTo>
                    <a:pt x="43" y="100"/>
                  </a:lnTo>
                  <a:lnTo>
                    <a:pt x="43" y="100"/>
                  </a:lnTo>
                  <a:lnTo>
                    <a:pt x="39" y="102"/>
                  </a:lnTo>
                  <a:lnTo>
                    <a:pt x="5" y="238"/>
                  </a:lnTo>
                  <a:close/>
                </a:path>
              </a:pathLst>
            </a:custGeom>
            <a:solidFill>
              <a:srgbClr val="FF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9" name="Freeform 27"/>
            <p:cNvSpPr>
              <a:spLocks/>
            </p:cNvSpPr>
            <p:nvPr/>
          </p:nvSpPr>
          <p:spPr bwMode="auto">
            <a:xfrm>
              <a:off x="4420082" y="8284213"/>
              <a:ext cx="53597" cy="54117"/>
            </a:xfrm>
            <a:custGeom>
              <a:avLst/>
              <a:gdLst/>
              <a:ahLst/>
              <a:cxnLst>
                <a:cxn ang="0">
                  <a:pos x="60" y="104"/>
                </a:cxn>
                <a:cxn ang="0">
                  <a:pos x="52" y="99"/>
                </a:cxn>
                <a:cxn ang="0">
                  <a:pos x="43" y="95"/>
                </a:cxn>
                <a:cxn ang="0">
                  <a:pos x="32" y="95"/>
                </a:cxn>
                <a:cxn ang="0">
                  <a:pos x="24" y="95"/>
                </a:cxn>
                <a:cxn ang="0">
                  <a:pos x="21" y="93"/>
                </a:cxn>
                <a:cxn ang="0">
                  <a:pos x="19" y="91"/>
                </a:cxn>
                <a:cxn ang="0">
                  <a:pos x="17" y="91"/>
                </a:cxn>
                <a:cxn ang="0">
                  <a:pos x="15" y="89"/>
                </a:cxn>
                <a:cxn ang="0">
                  <a:pos x="8" y="80"/>
                </a:cxn>
                <a:cxn ang="0">
                  <a:pos x="4" y="71"/>
                </a:cxn>
                <a:cxn ang="0">
                  <a:pos x="2" y="61"/>
                </a:cxn>
                <a:cxn ang="0">
                  <a:pos x="0" y="52"/>
                </a:cxn>
                <a:cxn ang="0">
                  <a:pos x="2" y="41"/>
                </a:cxn>
                <a:cxn ang="0">
                  <a:pos x="4" y="30"/>
                </a:cxn>
                <a:cxn ang="0">
                  <a:pos x="8" y="22"/>
                </a:cxn>
                <a:cxn ang="0">
                  <a:pos x="15" y="15"/>
                </a:cxn>
                <a:cxn ang="0">
                  <a:pos x="24" y="9"/>
                </a:cxn>
                <a:cxn ang="0">
                  <a:pos x="32" y="5"/>
                </a:cxn>
                <a:cxn ang="0">
                  <a:pos x="43" y="0"/>
                </a:cxn>
                <a:cxn ang="0">
                  <a:pos x="52" y="0"/>
                </a:cxn>
                <a:cxn ang="0">
                  <a:pos x="62" y="0"/>
                </a:cxn>
                <a:cxn ang="0">
                  <a:pos x="73" y="5"/>
                </a:cxn>
                <a:cxn ang="0">
                  <a:pos x="82" y="9"/>
                </a:cxn>
                <a:cxn ang="0">
                  <a:pos x="88" y="15"/>
                </a:cxn>
                <a:cxn ang="0">
                  <a:pos x="95" y="22"/>
                </a:cxn>
                <a:cxn ang="0">
                  <a:pos x="99" y="30"/>
                </a:cxn>
                <a:cxn ang="0">
                  <a:pos x="103" y="41"/>
                </a:cxn>
                <a:cxn ang="0">
                  <a:pos x="103" y="52"/>
                </a:cxn>
                <a:cxn ang="0">
                  <a:pos x="101" y="71"/>
                </a:cxn>
                <a:cxn ang="0">
                  <a:pos x="92" y="87"/>
                </a:cxn>
                <a:cxn ang="0">
                  <a:pos x="77" y="97"/>
                </a:cxn>
                <a:cxn ang="0">
                  <a:pos x="60" y="104"/>
                </a:cxn>
              </a:cxnLst>
              <a:rect l="0" t="0" r="r" b="b"/>
              <a:pathLst>
                <a:path w="103" h="104">
                  <a:moveTo>
                    <a:pt x="60" y="104"/>
                  </a:moveTo>
                  <a:lnTo>
                    <a:pt x="52" y="99"/>
                  </a:lnTo>
                  <a:lnTo>
                    <a:pt x="43" y="95"/>
                  </a:lnTo>
                  <a:lnTo>
                    <a:pt x="32" y="95"/>
                  </a:lnTo>
                  <a:lnTo>
                    <a:pt x="24" y="95"/>
                  </a:lnTo>
                  <a:lnTo>
                    <a:pt x="21" y="93"/>
                  </a:lnTo>
                  <a:lnTo>
                    <a:pt x="19" y="91"/>
                  </a:lnTo>
                  <a:lnTo>
                    <a:pt x="17" y="91"/>
                  </a:lnTo>
                  <a:lnTo>
                    <a:pt x="15" y="89"/>
                  </a:lnTo>
                  <a:lnTo>
                    <a:pt x="8" y="80"/>
                  </a:lnTo>
                  <a:lnTo>
                    <a:pt x="4" y="71"/>
                  </a:lnTo>
                  <a:lnTo>
                    <a:pt x="2" y="61"/>
                  </a:lnTo>
                  <a:lnTo>
                    <a:pt x="0" y="52"/>
                  </a:lnTo>
                  <a:lnTo>
                    <a:pt x="2" y="41"/>
                  </a:lnTo>
                  <a:lnTo>
                    <a:pt x="4" y="30"/>
                  </a:lnTo>
                  <a:lnTo>
                    <a:pt x="8" y="22"/>
                  </a:lnTo>
                  <a:lnTo>
                    <a:pt x="15" y="15"/>
                  </a:lnTo>
                  <a:lnTo>
                    <a:pt x="24" y="9"/>
                  </a:lnTo>
                  <a:lnTo>
                    <a:pt x="32" y="5"/>
                  </a:lnTo>
                  <a:lnTo>
                    <a:pt x="43" y="0"/>
                  </a:lnTo>
                  <a:lnTo>
                    <a:pt x="52" y="0"/>
                  </a:lnTo>
                  <a:lnTo>
                    <a:pt x="62" y="0"/>
                  </a:lnTo>
                  <a:lnTo>
                    <a:pt x="73" y="5"/>
                  </a:lnTo>
                  <a:lnTo>
                    <a:pt x="82" y="9"/>
                  </a:lnTo>
                  <a:lnTo>
                    <a:pt x="88" y="15"/>
                  </a:lnTo>
                  <a:lnTo>
                    <a:pt x="95" y="22"/>
                  </a:lnTo>
                  <a:lnTo>
                    <a:pt x="99" y="30"/>
                  </a:lnTo>
                  <a:lnTo>
                    <a:pt x="103" y="41"/>
                  </a:lnTo>
                  <a:lnTo>
                    <a:pt x="103" y="52"/>
                  </a:lnTo>
                  <a:lnTo>
                    <a:pt x="101" y="71"/>
                  </a:lnTo>
                  <a:lnTo>
                    <a:pt x="92" y="87"/>
                  </a:lnTo>
                  <a:lnTo>
                    <a:pt x="77" y="97"/>
                  </a:lnTo>
                  <a:lnTo>
                    <a:pt x="60" y="10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0" name="Freeform 28"/>
            <p:cNvSpPr>
              <a:spLocks/>
            </p:cNvSpPr>
            <p:nvPr/>
          </p:nvSpPr>
          <p:spPr bwMode="auto">
            <a:xfrm>
              <a:off x="4431010" y="8198874"/>
              <a:ext cx="53077" cy="67647"/>
            </a:xfrm>
            <a:custGeom>
              <a:avLst/>
              <a:gdLst/>
              <a:ahLst/>
              <a:cxnLst>
                <a:cxn ang="0">
                  <a:pos x="54" y="130"/>
                </a:cxn>
                <a:cxn ang="0">
                  <a:pos x="0" y="115"/>
                </a:cxn>
                <a:cxn ang="0">
                  <a:pos x="50" y="9"/>
                </a:cxn>
                <a:cxn ang="0">
                  <a:pos x="67" y="22"/>
                </a:cxn>
                <a:cxn ang="0">
                  <a:pos x="89" y="0"/>
                </a:cxn>
                <a:cxn ang="0">
                  <a:pos x="93" y="5"/>
                </a:cxn>
                <a:cxn ang="0">
                  <a:pos x="84" y="9"/>
                </a:cxn>
                <a:cxn ang="0">
                  <a:pos x="84" y="9"/>
                </a:cxn>
                <a:cxn ang="0">
                  <a:pos x="84" y="9"/>
                </a:cxn>
                <a:cxn ang="0">
                  <a:pos x="93" y="22"/>
                </a:cxn>
                <a:cxn ang="0">
                  <a:pos x="102" y="35"/>
                </a:cxn>
                <a:cxn ang="0">
                  <a:pos x="54" y="130"/>
                </a:cxn>
              </a:cxnLst>
              <a:rect l="0" t="0" r="r" b="b"/>
              <a:pathLst>
                <a:path w="102" h="130">
                  <a:moveTo>
                    <a:pt x="54" y="130"/>
                  </a:moveTo>
                  <a:lnTo>
                    <a:pt x="0" y="115"/>
                  </a:lnTo>
                  <a:lnTo>
                    <a:pt x="50" y="9"/>
                  </a:lnTo>
                  <a:lnTo>
                    <a:pt x="67" y="22"/>
                  </a:lnTo>
                  <a:lnTo>
                    <a:pt x="89" y="0"/>
                  </a:lnTo>
                  <a:lnTo>
                    <a:pt x="93" y="5"/>
                  </a:lnTo>
                  <a:lnTo>
                    <a:pt x="84" y="9"/>
                  </a:lnTo>
                  <a:lnTo>
                    <a:pt x="84" y="9"/>
                  </a:lnTo>
                  <a:lnTo>
                    <a:pt x="84" y="9"/>
                  </a:lnTo>
                  <a:lnTo>
                    <a:pt x="93" y="22"/>
                  </a:lnTo>
                  <a:lnTo>
                    <a:pt x="102" y="35"/>
                  </a:lnTo>
                  <a:lnTo>
                    <a:pt x="54" y="130"/>
                  </a:lnTo>
                  <a:close/>
                </a:path>
              </a:pathLst>
            </a:custGeom>
            <a:solidFill>
              <a:srgbClr val="47474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1" name="Freeform 29"/>
            <p:cNvSpPr>
              <a:spLocks/>
            </p:cNvSpPr>
            <p:nvPr/>
          </p:nvSpPr>
          <p:spPr bwMode="auto">
            <a:xfrm>
              <a:off x="4488249" y="8176499"/>
              <a:ext cx="18213" cy="17172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35" y="20"/>
                </a:cxn>
                <a:cxn ang="0">
                  <a:pos x="13" y="33"/>
                </a:cxn>
                <a:cxn ang="0">
                  <a:pos x="0" y="22"/>
                </a:cxn>
                <a:cxn ang="0">
                  <a:pos x="24" y="0"/>
                </a:cxn>
              </a:cxnLst>
              <a:rect l="0" t="0" r="r" b="b"/>
              <a:pathLst>
                <a:path w="35" h="33">
                  <a:moveTo>
                    <a:pt x="24" y="0"/>
                  </a:moveTo>
                  <a:lnTo>
                    <a:pt x="35" y="20"/>
                  </a:lnTo>
                  <a:lnTo>
                    <a:pt x="13" y="33"/>
                  </a:lnTo>
                  <a:lnTo>
                    <a:pt x="0" y="2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Freeform 30"/>
            <p:cNvSpPr>
              <a:spLocks/>
            </p:cNvSpPr>
            <p:nvPr/>
          </p:nvSpPr>
          <p:spPr bwMode="auto">
            <a:xfrm>
              <a:off x="5023699" y="8212404"/>
              <a:ext cx="76493" cy="55158"/>
            </a:xfrm>
            <a:custGeom>
              <a:avLst/>
              <a:gdLst/>
              <a:ahLst/>
              <a:cxnLst>
                <a:cxn ang="0">
                  <a:pos x="0" y="43"/>
                </a:cxn>
                <a:cxn ang="0">
                  <a:pos x="147" y="0"/>
                </a:cxn>
                <a:cxn ang="0">
                  <a:pos x="140" y="78"/>
                </a:cxn>
                <a:cxn ang="0">
                  <a:pos x="5" y="106"/>
                </a:cxn>
                <a:cxn ang="0">
                  <a:pos x="0" y="43"/>
                </a:cxn>
              </a:cxnLst>
              <a:rect l="0" t="0" r="r" b="b"/>
              <a:pathLst>
                <a:path w="147" h="106">
                  <a:moveTo>
                    <a:pt x="0" y="43"/>
                  </a:moveTo>
                  <a:lnTo>
                    <a:pt x="147" y="0"/>
                  </a:lnTo>
                  <a:lnTo>
                    <a:pt x="140" y="78"/>
                  </a:lnTo>
                  <a:lnTo>
                    <a:pt x="5" y="106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Freeform 31"/>
            <p:cNvSpPr>
              <a:spLocks/>
            </p:cNvSpPr>
            <p:nvPr/>
          </p:nvSpPr>
          <p:spPr bwMode="auto">
            <a:xfrm>
              <a:off x="4999242" y="8034441"/>
              <a:ext cx="133212" cy="173800"/>
            </a:xfrm>
            <a:custGeom>
              <a:avLst/>
              <a:gdLst/>
              <a:ahLst/>
              <a:cxnLst>
                <a:cxn ang="0">
                  <a:pos x="108" y="237"/>
                </a:cxn>
                <a:cxn ang="0">
                  <a:pos x="106" y="237"/>
                </a:cxn>
                <a:cxn ang="0">
                  <a:pos x="99" y="235"/>
                </a:cxn>
                <a:cxn ang="0">
                  <a:pos x="88" y="232"/>
                </a:cxn>
                <a:cxn ang="0">
                  <a:pos x="73" y="230"/>
                </a:cxn>
                <a:cxn ang="0">
                  <a:pos x="58" y="226"/>
                </a:cxn>
                <a:cxn ang="0">
                  <a:pos x="39" y="222"/>
                </a:cxn>
                <a:cxn ang="0">
                  <a:pos x="22" y="217"/>
                </a:cxn>
                <a:cxn ang="0">
                  <a:pos x="2" y="211"/>
                </a:cxn>
                <a:cxn ang="0">
                  <a:pos x="0" y="198"/>
                </a:cxn>
                <a:cxn ang="0">
                  <a:pos x="0" y="172"/>
                </a:cxn>
                <a:cxn ang="0">
                  <a:pos x="4" y="127"/>
                </a:cxn>
                <a:cxn ang="0">
                  <a:pos x="17" y="64"/>
                </a:cxn>
                <a:cxn ang="0">
                  <a:pos x="26" y="75"/>
                </a:cxn>
                <a:cxn ang="0">
                  <a:pos x="37" y="82"/>
                </a:cxn>
                <a:cxn ang="0">
                  <a:pos x="47" y="86"/>
                </a:cxn>
                <a:cxn ang="0">
                  <a:pos x="58" y="88"/>
                </a:cxn>
                <a:cxn ang="0">
                  <a:pos x="67" y="88"/>
                </a:cxn>
                <a:cxn ang="0">
                  <a:pos x="78" y="84"/>
                </a:cxn>
                <a:cxn ang="0">
                  <a:pos x="86" y="79"/>
                </a:cxn>
                <a:cxn ang="0">
                  <a:pos x="93" y="73"/>
                </a:cxn>
                <a:cxn ang="0">
                  <a:pos x="103" y="62"/>
                </a:cxn>
                <a:cxn ang="0">
                  <a:pos x="110" y="47"/>
                </a:cxn>
                <a:cxn ang="0">
                  <a:pos x="114" y="32"/>
                </a:cxn>
                <a:cxn ang="0">
                  <a:pos x="116" y="15"/>
                </a:cxn>
                <a:cxn ang="0">
                  <a:pos x="233" y="0"/>
                </a:cxn>
                <a:cxn ang="0">
                  <a:pos x="239" y="2"/>
                </a:cxn>
                <a:cxn ang="0">
                  <a:pos x="248" y="8"/>
                </a:cxn>
                <a:cxn ang="0">
                  <a:pos x="254" y="13"/>
                </a:cxn>
                <a:cxn ang="0">
                  <a:pos x="256" y="15"/>
                </a:cxn>
                <a:cxn ang="0">
                  <a:pos x="256" y="17"/>
                </a:cxn>
                <a:cxn ang="0">
                  <a:pos x="256" y="17"/>
                </a:cxn>
                <a:cxn ang="0">
                  <a:pos x="256" y="17"/>
                </a:cxn>
                <a:cxn ang="0">
                  <a:pos x="256" y="17"/>
                </a:cxn>
                <a:cxn ang="0">
                  <a:pos x="256" y="17"/>
                </a:cxn>
                <a:cxn ang="0">
                  <a:pos x="252" y="21"/>
                </a:cxn>
                <a:cxn ang="0">
                  <a:pos x="246" y="26"/>
                </a:cxn>
                <a:cxn ang="0">
                  <a:pos x="237" y="28"/>
                </a:cxn>
                <a:cxn ang="0">
                  <a:pos x="226" y="30"/>
                </a:cxn>
                <a:cxn ang="0">
                  <a:pos x="215" y="32"/>
                </a:cxn>
                <a:cxn ang="0">
                  <a:pos x="213" y="41"/>
                </a:cxn>
                <a:cxn ang="0">
                  <a:pos x="200" y="86"/>
                </a:cxn>
                <a:cxn ang="0">
                  <a:pos x="187" y="133"/>
                </a:cxn>
                <a:cxn ang="0">
                  <a:pos x="177" y="176"/>
                </a:cxn>
                <a:cxn ang="0">
                  <a:pos x="168" y="219"/>
                </a:cxn>
                <a:cxn ang="0">
                  <a:pos x="162" y="256"/>
                </a:cxn>
                <a:cxn ang="0">
                  <a:pos x="155" y="288"/>
                </a:cxn>
                <a:cxn ang="0">
                  <a:pos x="151" y="310"/>
                </a:cxn>
                <a:cxn ang="0">
                  <a:pos x="149" y="325"/>
                </a:cxn>
                <a:cxn ang="0">
                  <a:pos x="116" y="334"/>
                </a:cxn>
                <a:cxn ang="0">
                  <a:pos x="121" y="239"/>
                </a:cxn>
                <a:cxn ang="0">
                  <a:pos x="108" y="237"/>
                </a:cxn>
              </a:cxnLst>
              <a:rect l="0" t="0" r="r" b="b"/>
              <a:pathLst>
                <a:path w="256" h="334">
                  <a:moveTo>
                    <a:pt x="108" y="237"/>
                  </a:moveTo>
                  <a:lnTo>
                    <a:pt x="106" y="237"/>
                  </a:lnTo>
                  <a:lnTo>
                    <a:pt x="99" y="235"/>
                  </a:lnTo>
                  <a:lnTo>
                    <a:pt x="88" y="232"/>
                  </a:lnTo>
                  <a:lnTo>
                    <a:pt x="73" y="230"/>
                  </a:lnTo>
                  <a:lnTo>
                    <a:pt x="58" y="226"/>
                  </a:lnTo>
                  <a:lnTo>
                    <a:pt x="39" y="222"/>
                  </a:lnTo>
                  <a:lnTo>
                    <a:pt x="22" y="217"/>
                  </a:lnTo>
                  <a:lnTo>
                    <a:pt x="2" y="211"/>
                  </a:lnTo>
                  <a:lnTo>
                    <a:pt x="0" y="198"/>
                  </a:lnTo>
                  <a:lnTo>
                    <a:pt x="0" y="172"/>
                  </a:lnTo>
                  <a:lnTo>
                    <a:pt x="4" y="127"/>
                  </a:lnTo>
                  <a:lnTo>
                    <a:pt x="17" y="64"/>
                  </a:lnTo>
                  <a:lnTo>
                    <a:pt x="26" y="75"/>
                  </a:lnTo>
                  <a:lnTo>
                    <a:pt x="37" y="82"/>
                  </a:lnTo>
                  <a:lnTo>
                    <a:pt x="47" y="86"/>
                  </a:lnTo>
                  <a:lnTo>
                    <a:pt x="58" y="88"/>
                  </a:lnTo>
                  <a:lnTo>
                    <a:pt x="67" y="88"/>
                  </a:lnTo>
                  <a:lnTo>
                    <a:pt x="78" y="84"/>
                  </a:lnTo>
                  <a:lnTo>
                    <a:pt x="86" y="79"/>
                  </a:lnTo>
                  <a:lnTo>
                    <a:pt x="93" y="73"/>
                  </a:lnTo>
                  <a:lnTo>
                    <a:pt x="103" y="62"/>
                  </a:lnTo>
                  <a:lnTo>
                    <a:pt x="110" y="47"/>
                  </a:lnTo>
                  <a:lnTo>
                    <a:pt x="114" y="32"/>
                  </a:lnTo>
                  <a:lnTo>
                    <a:pt x="116" y="15"/>
                  </a:lnTo>
                  <a:lnTo>
                    <a:pt x="233" y="0"/>
                  </a:lnTo>
                  <a:lnTo>
                    <a:pt x="239" y="2"/>
                  </a:lnTo>
                  <a:lnTo>
                    <a:pt x="248" y="8"/>
                  </a:lnTo>
                  <a:lnTo>
                    <a:pt x="254" y="13"/>
                  </a:lnTo>
                  <a:lnTo>
                    <a:pt x="256" y="15"/>
                  </a:lnTo>
                  <a:lnTo>
                    <a:pt x="256" y="17"/>
                  </a:lnTo>
                  <a:lnTo>
                    <a:pt x="256" y="17"/>
                  </a:lnTo>
                  <a:lnTo>
                    <a:pt x="256" y="17"/>
                  </a:lnTo>
                  <a:lnTo>
                    <a:pt x="256" y="17"/>
                  </a:lnTo>
                  <a:lnTo>
                    <a:pt x="256" y="17"/>
                  </a:lnTo>
                  <a:lnTo>
                    <a:pt x="252" y="21"/>
                  </a:lnTo>
                  <a:lnTo>
                    <a:pt x="246" y="26"/>
                  </a:lnTo>
                  <a:lnTo>
                    <a:pt x="237" y="28"/>
                  </a:lnTo>
                  <a:lnTo>
                    <a:pt x="226" y="30"/>
                  </a:lnTo>
                  <a:lnTo>
                    <a:pt x="215" y="32"/>
                  </a:lnTo>
                  <a:lnTo>
                    <a:pt x="213" y="41"/>
                  </a:lnTo>
                  <a:lnTo>
                    <a:pt x="200" y="86"/>
                  </a:lnTo>
                  <a:lnTo>
                    <a:pt x="187" y="133"/>
                  </a:lnTo>
                  <a:lnTo>
                    <a:pt x="177" y="176"/>
                  </a:lnTo>
                  <a:lnTo>
                    <a:pt x="168" y="219"/>
                  </a:lnTo>
                  <a:lnTo>
                    <a:pt x="162" y="256"/>
                  </a:lnTo>
                  <a:lnTo>
                    <a:pt x="155" y="288"/>
                  </a:lnTo>
                  <a:lnTo>
                    <a:pt x="151" y="310"/>
                  </a:lnTo>
                  <a:lnTo>
                    <a:pt x="149" y="325"/>
                  </a:lnTo>
                  <a:lnTo>
                    <a:pt x="116" y="334"/>
                  </a:lnTo>
                  <a:lnTo>
                    <a:pt x="121" y="239"/>
                  </a:lnTo>
                  <a:lnTo>
                    <a:pt x="108" y="237"/>
                  </a:lnTo>
                  <a:close/>
                </a:path>
              </a:pathLst>
            </a:custGeom>
            <a:solidFill>
              <a:srgbClr val="FFDBE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" name="Freeform 32"/>
            <p:cNvSpPr>
              <a:spLocks/>
            </p:cNvSpPr>
            <p:nvPr/>
          </p:nvSpPr>
          <p:spPr bwMode="auto">
            <a:xfrm>
              <a:off x="4906098" y="8028716"/>
              <a:ext cx="93145" cy="14570"/>
            </a:xfrm>
            <a:custGeom>
              <a:avLst/>
              <a:gdLst/>
              <a:ahLst/>
              <a:cxnLst>
                <a:cxn ang="0">
                  <a:pos x="5" y="13"/>
                </a:cxn>
                <a:cxn ang="0">
                  <a:pos x="11" y="11"/>
                </a:cxn>
                <a:cxn ang="0">
                  <a:pos x="22" y="8"/>
                </a:cxn>
                <a:cxn ang="0">
                  <a:pos x="37" y="6"/>
                </a:cxn>
                <a:cxn ang="0">
                  <a:pos x="56" y="6"/>
                </a:cxn>
                <a:cxn ang="0">
                  <a:pos x="80" y="4"/>
                </a:cxn>
                <a:cxn ang="0">
                  <a:pos x="108" y="2"/>
                </a:cxn>
                <a:cxn ang="0">
                  <a:pos x="140" y="0"/>
                </a:cxn>
                <a:cxn ang="0">
                  <a:pos x="179" y="0"/>
                </a:cxn>
                <a:cxn ang="0">
                  <a:pos x="179" y="4"/>
                </a:cxn>
                <a:cxn ang="0">
                  <a:pos x="179" y="11"/>
                </a:cxn>
                <a:cxn ang="0">
                  <a:pos x="179" y="17"/>
                </a:cxn>
                <a:cxn ang="0">
                  <a:pos x="179" y="24"/>
                </a:cxn>
                <a:cxn ang="0">
                  <a:pos x="147" y="26"/>
                </a:cxn>
                <a:cxn ang="0">
                  <a:pos x="114" y="26"/>
                </a:cxn>
                <a:cxn ang="0">
                  <a:pos x="89" y="28"/>
                </a:cxn>
                <a:cxn ang="0">
                  <a:pos x="63" y="28"/>
                </a:cxn>
                <a:cxn ang="0">
                  <a:pos x="43" y="28"/>
                </a:cxn>
                <a:cxn ang="0">
                  <a:pos x="26" y="28"/>
                </a:cxn>
                <a:cxn ang="0">
                  <a:pos x="11" y="28"/>
                </a:cxn>
                <a:cxn ang="0">
                  <a:pos x="2" y="28"/>
                </a:cxn>
                <a:cxn ang="0">
                  <a:pos x="2" y="26"/>
                </a:cxn>
                <a:cxn ang="0">
                  <a:pos x="2" y="26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4"/>
                </a:cxn>
                <a:cxn ang="0">
                  <a:pos x="2" y="19"/>
                </a:cxn>
                <a:cxn ang="0">
                  <a:pos x="2" y="17"/>
                </a:cxn>
                <a:cxn ang="0">
                  <a:pos x="5" y="13"/>
                </a:cxn>
              </a:cxnLst>
              <a:rect l="0" t="0" r="r" b="b"/>
              <a:pathLst>
                <a:path w="179" h="28">
                  <a:moveTo>
                    <a:pt x="5" y="13"/>
                  </a:moveTo>
                  <a:lnTo>
                    <a:pt x="11" y="11"/>
                  </a:lnTo>
                  <a:lnTo>
                    <a:pt x="22" y="8"/>
                  </a:lnTo>
                  <a:lnTo>
                    <a:pt x="37" y="6"/>
                  </a:lnTo>
                  <a:lnTo>
                    <a:pt x="56" y="6"/>
                  </a:lnTo>
                  <a:lnTo>
                    <a:pt x="80" y="4"/>
                  </a:lnTo>
                  <a:lnTo>
                    <a:pt x="108" y="2"/>
                  </a:lnTo>
                  <a:lnTo>
                    <a:pt x="140" y="0"/>
                  </a:lnTo>
                  <a:lnTo>
                    <a:pt x="179" y="0"/>
                  </a:lnTo>
                  <a:lnTo>
                    <a:pt x="179" y="4"/>
                  </a:lnTo>
                  <a:lnTo>
                    <a:pt x="179" y="11"/>
                  </a:lnTo>
                  <a:lnTo>
                    <a:pt x="179" y="17"/>
                  </a:lnTo>
                  <a:lnTo>
                    <a:pt x="179" y="24"/>
                  </a:lnTo>
                  <a:lnTo>
                    <a:pt x="147" y="26"/>
                  </a:lnTo>
                  <a:lnTo>
                    <a:pt x="114" y="26"/>
                  </a:lnTo>
                  <a:lnTo>
                    <a:pt x="89" y="28"/>
                  </a:lnTo>
                  <a:lnTo>
                    <a:pt x="63" y="28"/>
                  </a:lnTo>
                  <a:lnTo>
                    <a:pt x="43" y="28"/>
                  </a:lnTo>
                  <a:lnTo>
                    <a:pt x="26" y="28"/>
                  </a:lnTo>
                  <a:lnTo>
                    <a:pt x="11" y="28"/>
                  </a:lnTo>
                  <a:lnTo>
                    <a:pt x="2" y="28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4"/>
                  </a:lnTo>
                  <a:lnTo>
                    <a:pt x="2" y="19"/>
                  </a:lnTo>
                  <a:lnTo>
                    <a:pt x="2" y="17"/>
                  </a:lnTo>
                  <a:lnTo>
                    <a:pt x="5" y="13"/>
                  </a:lnTo>
                  <a:close/>
                </a:path>
              </a:pathLst>
            </a:custGeom>
            <a:solidFill>
              <a:srgbClr val="FFDBE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" name="Freeform 33"/>
            <p:cNvSpPr>
              <a:spLocks/>
            </p:cNvSpPr>
            <p:nvPr/>
          </p:nvSpPr>
          <p:spPr bwMode="auto">
            <a:xfrm>
              <a:off x="5026301" y="7840346"/>
              <a:ext cx="180044" cy="192533"/>
            </a:xfrm>
            <a:custGeom>
              <a:avLst/>
              <a:gdLst/>
              <a:ahLst/>
              <a:cxnLst>
                <a:cxn ang="0">
                  <a:pos x="206" y="202"/>
                </a:cxn>
                <a:cxn ang="0">
                  <a:pos x="217" y="196"/>
                </a:cxn>
                <a:cxn ang="0">
                  <a:pos x="265" y="200"/>
                </a:cxn>
                <a:cxn ang="0">
                  <a:pos x="269" y="200"/>
                </a:cxn>
                <a:cxn ang="0">
                  <a:pos x="271" y="202"/>
                </a:cxn>
                <a:cxn ang="0">
                  <a:pos x="265" y="213"/>
                </a:cxn>
                <a:cxn ang="0">
                  <a:pos x="256" y="224"/>
                </a:cxn>
                <a:cxn ang="0">
                  <a:pos x="222" y="220"/>
                </a:cxn>
                <a:cxn ang="0">
                  <a:pos x="200" y="224"/>
                </a:cxn>
                <a:cxn ang="0">
                  <a:pos x="187" y="233"/>
                </a:cxn>
                <a:cxn ang="0">
                  <a:pos x="183" y="237"/>
                </a:cxn>
                <a:cxn ang="0">
                  <a:pos x="200" y="245"/>
                </a:cxn>
                <a:cxn ang="0">
                  <a:pos x="209" y="239"/>
                </a:cxn>
                <a:cxn ang="0">
                  <a:pos x="245" y="241"/>
                </a:cxn>
                <a:cxn ang="0">
                  <a:pos x="204" y="265"/>
                </a:cxn>
                <a:cxn ang="0">
                  <a:pos x="178" y="276"/>
                </a:cxn>
                <a:cxn ang="0">
                  <a:pos x="191" y="289"/>
                </a:cxn>
                <a:cxn ang="0">
                  <a:pos x="194" y="286"/>
                </a:cxn>
                <a:cxn ang="0">
                  <a:pos x="206" y="282"/>
                </a:cxn>
                <a:cxn ang="0">
                  <a:pos x="211" y="297"/>
                </a:cxn>
                <a:cxn ang="0">
                  <a:pos x="191" y="332"/>
                </a:cxn>
                <a:cxn ang="0">
                  <a:pos x="64" y="370"/>
                </a:cxn>
                <a:cxn ang="0">
                  <a:pos x="56" y="338"/>
                </a:cxn>
                <a:cxn ang="0">
                  <a:pos x="41" y="314"/>
                </a:cxn>
                <a:cxn ang="0">
                  <a:pos x="21" y="302"/>
                </a:cxn>
                <a:cxn ang="0">
                  <a:pos x="0" y="299"/>
                </a:cxn>
                <a:cxn ang="0">
                  <a:pos x="36" y="192"/>
                </a:cxn>
                <a:cxn ang="0">
                  <a:pos x="73" y="101"/>
                </a:cxn>
                <a:cxn ang="0">
                  <a:pos x="107" y="39"/>
                </a:cxn>
                <a:cxn ang="0">
                  <a:pos x="138" y="8"/>
                </a:cxn>
                <a:cxn ang="0">
                  <a:pos x="202" y="0"/>
                </a:cxn>
                <a:cxn ang="0">
                  <a:pos x="265" y="15"/>
                </a:cxn>
                <a:cxn ang="0">
                  <a:pos x="316" y="41"/>
                </a:cxn>
                <a:cxn ang="0">
                  <a:pos x="346" y="62"/>
                </a:cxn>
                <a:cxn ang="0">
                  <a:pos x="344" y="80"/>
                </a:cxn>
                <a:cxn ang="0">
                  <a:pos x="329" y="110"/>
                </a:cxn>
                <a:cxn ang="0">
                  <a:pos x="308" y="146"/>
                </a:cxn>
                <a:cxn ang="0">
                  <a:pos x="282" y="185"/>
                </a:cxn>
                <a:cxn ang="0">
                  <a:pos x="275" y="183"/>
                </a:cxn>
                <a:cxn ang="0">
                  <a:pos x="269" y="183"/>
                </a:cxn>
                <a:cxn ang="0">
                  <a:pos x="232" y="176"/>
                </a:cxn>
                <a:cxn ang="0">
                  <a:pos x="209" y="181"/>
                </a:cxn>
                <a:cxn ang="0">
                  <a:pos x="196" y="189"/>
                </a:cxn>
                <a:cxn ang="0">
                  <a:pos x="191" y="194"/>
                </a:cxn>
              </a:cxnLst>
              <a:rect l="0" t="0" r="r" b="b"/>
              <a:pathLst>
                <a:path w="346" h="370">
                  <a:moveTo>
                    <a:pt x="209" y="202"/>
                  </a:moveTo>
                  <a:lnTo>
                    <a:pt x="206" y="202"/>
                  </a:lnTo>
                  <a:lnTo>
                    <a:pt x="209" y="200"/>
                  </a:lnTo>
                  <a:lnTo>
                    <a:pt x="217" y="196"/>
                  </a:lnTo>
                  <a:lnTo>
                    <a:pt x="237" y="194"/>
                  </a:lnTo>
                  <a:lnTo>
                    <a:pt x="265" y="200"/>
                  </a:lnTo>
                  <a:lnTo>
                    <a:pt x="267" y="200"/>
                  </a:lnTo>
                  <a:lnTo>
                    <a:pt x="269" y="200"/>
                  </a:lnTo>
                  <a:lnTo>
                    <a:pt x="269" y="200"/>
                  </a:lnTo>
                  <a:lnTo>
                    <a:pt x="271" y="202"/>
                  </a:lnTo>
                  <a:lnTo>
                    <a:pt x="267" y="207"/>
                  </a:lnTo>
                  <a:lnTo>
                    <a:pt x="265" y="213"/>
                  </a:lnTo>
                  <a:lnTo>
                    <a:pt x="260" y="220"/>
                  </a:lnTo>
                  <a:lnTo>
                    <a:pt x="256" y="224"/>
                  </a:lnTo>
                  <a:lnTo>
                    <a:pt x="237" y="220"/>
                  </a:lnTo>
                  <a:lnTo>
                    <a:pt x="222" y="220"/>
                  </a:lnTo>
                  <a:lnTo>
                    <a:pt x="209" y="222"/>
                  </a:lnTo>
                  <a:lnTo>
                    <a:pt x="200" y="224"/>
                  </a:lnTo>
                  <a:lnTo>
                    <a:pt x="191" y="228"/>
                  </a:lnTo>
                  <a:lnTo>
                    <a:pt x="187" y="233"/>
                  </a:lnTo>
                  <a:lnTo>
                    <a:pt x="185" y="235"/>
                  </a:lnTo>
                  <a:lnTo>
                    <a:pt x="183" y="237"/>
                  </a:lnTo>
                  <a:lnTo>
                    <a:pt x="200" y="245"/>
                  </a:lnTo>
                  <a:lnTo>
                    <a:pt x="200" y="245"/>
                  </a:lnTo>
                  <a:lnTo>
                    <a:pt x="202" y="243"/>
                  </a:lnTo>
                  <a:lnTo>
                    <a:pt x="209" y="239"/>
                  </a:lnTo>
                  <a:lnTo>
                    <a:pt x="224" y="239"/>
                  </a:lnTo>
                  <a:lnTo>
                    <a:pt x="245" y="241"/>
                  </a:lnTo>
                  <a:lnTo>
                    <a:pt x="230" y="265"/>
                  </a:lnTo>
                  <a:lnTo>
                    <a:pt x="204" y="265"/>
                  </a:lnTo>
                  <a:lnTo>
                    <a:pt x="187" y="269"/>
                  </a:lnTo>
                  <a:lnTo>
                    <a:pt x="178" y="276"/>
                  </a:lnTo>
                  <a:lnTo>
                    <a:pt x="176" y="282"/>
                  </a:lnTo>
                  <a:lnTo>
                    <a:pt x="191" y="289"/>
                  </a:lnTo>
                  <a:lnTo>
                    <a:pt x="191" y="289"/>
                  </a:lnTo>
                  <a:lnTo>
                    <a:pt x="194" y="286"/>
                  </a:lnTo>
                  <a:lnTo>
                    <a:pt x="198" y="284"/>
                  </a:lnTo>
                  <a:lnTo>
                    <a:pt x="206" y="282"/>
                  </a:lnTo>
                  <a:lnTo>
                    <a:pt x="219" y="282"/>
                  </a:lnTo>
                  <a:lnTo>
                    <a:pt x="211" y="297"/>
                  </a:lnTo>
                  <a:lnTo>
                    <a:pt x="202" y="312"/>
                  </a:lnTo>
                  <a:lnTo>
                    <a:pt x="191" y="332"/>
                  </a:lnTo>
                  <a:lnTo>
                    <a:pt x="183" y="353"/>
                  </a:lnTo>
                  <a:lnTo>
                    <a:pt x="64" y="370"/>
                  </a:lnTo>
                  <a:lnTo>
                    <a:pt x="62" y="353"/>
                  </a:lnTo>
                  <a:lnTo>
                    <a:pt x="56" y="338"/>
                  </a:lnTo>
                  <a:lnTo>
                    <a:pt x="49" y="325"/>
                  </a:lnTo>
                  <a:lnTo>
                    <a:pt x="41" y="314"/>
                  </a:lnTo>
                  <a:lnTo>
                    <a:pt x="32" y="306"/>
                  </a:lnTo>
                  <a:lnTo>
                    <a:pt x="21" y="302"/>
                  </a:lnTo>
                  <a:lnTo>
                    <a:pt x="10" y="299"/>
                  </a:lnTo>
                  <a:lnTo>
                    <a:pt x="0" y="299"/>
                  </a:lnTo>
                  <a:lnTo>
                    <a:pt x="17" y="243"/>
                  </a:lnTo>
                  <a:lnTo>
                    <a:pt x="36" y="192"/>
                  </a:lnTo>
                  <a:lnTo>
                    <a:pt x="54" y="142"/>
                  </a:lnTo>
                  <a:lnTo>
                    <a:pt x="73" y="101"/>
                  </a:lnTo>
                  <a:lnTo>
                    <a:pt x="90" y="67"/>
                  </a:lnTo>
                  <a:lnTo>
                    <a:pt x="107" y="39"/>
                  </a:lnTo>
                  <a:lnTo>
                    <a:pt x="125" y="19"/>
                  </a:lnTo>
                  <a:lnTo>
                    <a:pt x="138" y="8"/>
                  </a:lnTo>
                  <a:lnTo>
                    <a:pt x="170" y="0"/>
                  </a:lnTo>
                  <a:lnTo>
                    <a:pt x="202" y="0"/>
                  </a:lnTo>
                  <a:lnTo>
                    <a:pt x="234" y="6"/>
                  </a:lnTo>
                  <a:lnTo>
                    <a:pt x="265" y="15"/>
                  </a:lnTo>
                  <a:lnTo>
                    <a:pt x="293" y="28"/>
                  </a:lnTo>
                  <a:lnTo>
                    <a:pt x="316" y="41"/>
                  </a:lnTo>
                  <a:lnTo>
                    <a:pt x="336" y="52"/>
                  </a:lnTo>
                  <a:lnTo>
                    <a:pt x="346" y="62"/>
                  </a:lnTo>
                  <a:lnTo>
                    <a:pt x="346" y="69"/>
                  </a:lnTo>
                  <a:lnTo>
                    <a:pt x="344" y="80"/>
                  </a:lnTo>
                  <a:lnTo>
                    <a:pt x="338" y="95"/>
                  </a:lnTo>
                  <a:lnTo>
                    <a:pt x="329" y="110"/>
                  </a:lnTo>
                  <a:lnTo>
                    <a:pt x="318" y="127"/>
                  </a:lnTo>
                  <a:lnTo>
                    <a:pt x="308" y="146"/>
                  </a:lnTo>
                  <a:lnTo>
                    <a:pt x="295" y="166"/>
                  </a:lnTo>
                  <a:lnTo>
                    <a:pt x="282" y="185"/>
                  </a:lnTo>
                  <a:lnTo>
                    <a:pt x="280" y="185"/>
                  </a:lnTo>
                  <a:lnTo>
                    <a:pt x="275" y="183"/>
                  </a:lnTo>
                  <a:lnTo>
                    <a:pt x="273" y="183"/>
                  </a:lnTo>
                  <a:lnTo>
                    <a:pt x="269" y="183"/>
                  </a:lnTo>
                  <a:lnTo>
                    <a:pt x="247" y="179"/>
                  </a:lnTo>
                  <a:lnTo>
                    <a:pt x="232" y="176"/>
                  </a:lnTo>
                  <a:lnTo>
                    <a:pt x="219" y="179"/>
                  </a:lnTo>
                  <a:lnTo>
                    <a:pt x="209" y="181"/>
                  </a:lnTo>
                  <a:lnTo>
                    <a:pt x="200" y="185"/>
                  </a:lnTo>
                  <a:lnTo>
                    <a:pt x="196" y="189"/>
                  </a:lnTo>
                  <a:lnTo>
                    <a:pt x="194" y="192"/>
                  </a:lnTo>
                  <a:lnTo>
                    <a:pt x="191" y="194"/>
                  </a:lnTo>
                  <a:lnTo>
                    <a:pt x="209" y="202"/>
                  </a:lnTo>
                  <a:close/>
                </a:path>
              </a:pathLst>
            </a:custGeom>
            <a:solidFill>
              <a:srgbClr val="FFDBE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" name="Freeform 34"/>
            <p:cNvSpPr>
              <a:spLocks/>
            </p:cNvSpPr>
            <p:nvPr/>
          </p:nvSpPr>
          <p:spPr bwMode="auto">
            <a:xfrm>
              <a:off x="5008088" y="8005300"/>
              <a:ext cx="42669" cy="66086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0" y="62"/>
                </a:cxn>
                <a:cxn ang="0">
                  <a:pos x="0" y="56"/>
                </a:cxn>
                <a:cxn ang="0">
                  <a:pos x="0" y="49"/>
                </a:cxn>
                <a:cxn ang="0">
                  <a:pos x="2" y="45"/>
                </a:cxn>
                <a:cxn ang="0">
                  <a:pos x="7" y="45"/>
                </a:cxn>
                <a:cxn ang="0">
                  <a:pos x="11" y="45"/>
                </a:cxn>
                <a:cxn ang="0">
                  <a:pos x="15" y="45"/>
                </a:cxn>
                <a:cxn ang="0">
                  <a:pos x="17" y="45"/>
                </a:cxn>
                <a:cxn ang="0">
                  <a:pos x="20" y="41"/>
                </a:cxn>
                <a:cxn ang="0">
                  <a:pos x="22" y="32"/>
                </a:cxn>
                <a:cxn ang="0">
                  <a:pos x="24" y="17"/>
                </a:cxn>
                <a:cxn ang="0">
                  <a:pos x="28" y="2"/>
                </a:cxn>
                <a:cxn ang="0">
                  <a:pos x="33" y="2"/>
                </a:cxn>
                <a:cxn ang="0">
                  <a:pos x="35" y="0"/>
                </a:cxn>
                <a:cxn ang="0">
                  <a:pos x="39" y="0"/>
                </a:cxn>
                <a:cxn ang="0">
                  <a:pos x="41" y="0"/>
                </a:cxn>
                <a:cxn ang="0">
                  <a:pos x="48" y="0"/>
                </a:cxn>
                <a:cxn ang="0">
                  <a:pos x="54" y="4"/>
                </a:cxn>
                <a:cxn ang="0">
                  <a:pos x="58" y="6"/>
                </a:cxn>
                <a:cxn ang="0">
                  <a:pos x="63" y="10"/>
                </a:cxn>
                <a:cxn ang="0">
                  <a:pos x="71" y="19"/>
                </a:cxn>
                <a:cxn ang="0">
                  <a:pos x="78" y="32"/>
                </a:cxn>
                <a:cxn ang="0">
                  <a:pos x="80" y="47"/>
                </a:cxn>
                <a:cxn ang="0">
                  <a:pos x="82" y="62"/>
                </a:cxn>
                <a:cxn ang="0">
                  <a:pos x="78" y="86"/>
                </a:cxn>
                <a:cxn ang="0">
                  <a:pos x="69" y="107"/>
                </a:cxn>
                <a:cxn ang="0">
                  <a:pos x="56" y="122"/>
                </a:cxn>
                <a:cxn ang="0">
                  <a:pos x="41" y="127"/>
                </a:cxn>
                <a:cxn ang="0">
                  <a:pos x="35" y="125"/>
                </a:cxn>
                <a:cxn ang="0">
                  <a:pos x="28" y="122"/>
                </a:cxn>
                <a:cxn ang="0">
                  <a:pos x="24" y="120"/>
                </a:cxn>
                <a:cxn ang="0">
                  <a:pos x="20" y="116"/>
                </a:cxn>
                <a:cxn ang="0">
                  <a:pos x="15" y="112"/>
                </a:cxn>
                <a:cxn ang="0">
                  <a:pos x="11" y="105"/>
                </a:cxn>
                <a:cxn ang="0">
                  <a:pos x="9" y="101"/>
                </a:cxn>
                <a:cxn ang="0">
                  <a:pos x="5" y="94"/>
                </a:cxn>
                <a:cxn ang="0">
                  <a:pos x="7" y="88"/>
                </a:cxn>
                <a:cxn ang="0">
                  <a:pos x="9" y="77"/>
                </a:cxn>
                <a:cxn ang="0">
                  <a:pos x="11" y="71"/>
                </a:cxn>
                <a:cxn ang="0">
                  <a:pos x="11" y="66"/>
                </a:cxn>
                <a:cxn ang="0">
                  <a:pos x="0" y="69"/>
                </a:cxn>
              </a:cxnLst>
              <a:rect l="0" t="0" r="r" b="b"/>
              <a:pathLst>
                <a:path w="82" h="127">
                  <a:moveTo>
                    <a:pt x="0" y="69"/>
                  </a:moveTo>
                  <a:lnTo>
                    <a:pt x="0" y="62"/>
                  </a:lnTo>
                  <a:lnTo>
                    <a:pt x="0" y="56"/>
                  </a:lnTo>
                  <a:lnTo>
                    <a:pt x="0" y="49"/>
                  </a:lnTo>
                  <a:lnTo>
                    <a:pt x="2" y="45"/>
                  </a:lnTo>
                  <a:lnTo>
                    <a:pt x="7" y="45"/>
                  </a:lnTo>
                  <a:lnTo>
                    <a:pt x="11" y="45"/>
                  </a:lnTo>
                  <a:lnTo>
                    <a:pt x="15" y="45"/>
                  </a:lnTo>
                  <a:lnTo>
                    <a:pt x="17" y="45"/>
                  </a:lnTo>
                  <a:lnTo>
                    <a:pt x="20" y="41"/>
                  </a:lnTo>
                  <a:lnTo>
                    <a:pt x="22" y="32"/>
                  </a:lnTo>
                  <a:lnTo>
                    <a:pt x="24" y="17"/>
                  </a:lnTo>
                  <a:lnTo>
                    <a:pt x="28" y="2"/>
                  </a:lnTo>
                  <a:lnTo>
                    <a:pt x="33" y="2"/>
                  </a:lnTo>
                  <a:lnTo>
                    <a:pt x="35" y="0"/>
                  </a:lnTo>
                  <a:lnTo>
                    <a:pt x="39" y="0"/>
                  </a:lnTo>
                  <a:lnTo>
                    <a:pt x="41" y="0"/>
                  </a:lnTo>
                  <a:lnTo>
                    <a:pt x="48" y="0"/>
                  </a:lnTo>
                  <a:lnTo>
                    <a:pt x="54" y="4"/>
                  </a:lnTo>
                  <a:lnTo>
                    <a:pt x="58" y="6"/>
                  </a:lnTo>
                  <a:lnTo>
                    <a:pt x="63" y="10"/>
                  </a:lnTo>
                  <a:lnTo>
                    <a:pt x="71" y="19"/>
                  </a:lnTo>
                  <a:lnTo>
                    <a:pt x="78" y="32"/>
                  </a:lnTo>
                  <a:lnTo>
                    <a:pt x="80" y="47"/>
                  </a:lnTo>
                  <a:lnTo>
                    <a:pt x="82" y="62"/>
                  </a:lnTo>
                  <a:lnTo>
                    <a:pt x="78" y="86"/>
                  </a:lnTo>
                  <a:lnTo>
                    <a:pt x="69" y="107"/>
                  </a:lnTo>
                  <a:lnTo>
                    <a:pt x="56" y="122"/>
                  </a:lnTo>
                  <a:lnTo>
                    <a:pt x="41" y="127"/>
                  </a:lnTo>
                  <a:lnTo>
                    <a:pt x="35" y="125"/>
                  </a:lnTo>
                  <a:lnTo>
                    <a:pt x="28" y="122"/>
                  </a:lnTo>
                  <a:lnTo>
                    <a:pt x="24" y="120"/>
                  </a:lnTo>
                  <a:lnTo>
                    <a:pt x="20" y="116"/>
                  </a:lnTo>
                  <a:lnTo>
                    <a:pt x="15" y="112"/>
                  </a:lnTo>
                  <a:lnTo>
                    <a:pt x="11" y="105"/>
                  </a:lnTo>
                  <a:lnTo>
                    <a:pt x="9" y="101"/>
                  </a:lnTo>
                  <a:lnTo>
                    <a:pt x="5" y="94"/>
                  </a:lnTo>
                  <a:lnTo>
                    <a:pt x="7" y="88"/>
                  </a:lnTo>
                  <a:lnTo>
                    <a:pt x="9" y="77"/>
                  </a:lnTo>
                  <a:lnTo>
                    <a:pt x="11" y="71"/>
                  </a:lnTo>
                  <a:lnTo>
                    <a:pt x="11" y="66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FFDBE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Freeform 35"/>
            <p:cNvSpPr>
              <a:spLocks/>
            </p:cNvSpPr>
            <p:nvPr/>
          </p:nvSpPr>
          <p:spPr bwMode="auto">
            <a:xfrm>
              <a:off x="5065328" y="8286815"/>
              <a:ext cx="182646" cy="375700"/>
            </a:xfrm>
            <a:custGeom>
              <a:avLst/>
              <a:gdLst/>
              <a:ahLst/>
              <a:cxnLst>
                <a:cxn ang="0">
                  <a:pos x="334" y="166"/>
                </a:cxn>
                <a:cxn ang="0">
                  <a:pos x="323" y="170"/>
                </a:cxn>
                <a:cxn ang="0">
                  <a:pos x="280" y="519"/>
                </a:cxn>
                <a:cxn ang="0">
                  <a:pos x="248" y="547"/>
                </a:cxn>
                <a:cxn ang="0">
                  <a:pos x="215" y="573"/>
                </a:cxn>
                <a:cxn ang="0">
                  <a:pos x="181" y="599"/>
                </a:cxn>
                <a:cxn ang="0">
                  <a:pos x="147" y="625"/>
                </a:cxn>
                <a:cxn ang="0">
                  <a:pos x="112" y="651"/>
                </a:cxn>
                <a:cxn ang="0">
                  <a:pos x="75" y="674"/>
                </a:cxn>
                <a:cxn ang="0">
                  <a:pos x="39" y="698"/>
                </a:cxn>
                <a:cxn ang="0">
                  <a:pos x="0" y="722"/>
                </a:cxn>
                <a:cxn ang="0">
                  <a:pos x="157" y="219"/>
                </a:cxn>
                <a:cxn ang="0">
                  <a:pos x="110" y="122"/>
                </a:cxn>
                <a:cxn ang="0">
                  <a:pos x="153" y="64"/>
                </a:cxn>
                <a:cxn ang="0">
                  <a:pos x="127" y="0"/>
                </a:cxn>
                <a:cxn ang="0">
                  <a:pos x="166" y="23"/>
                </a:cxn>
                <a:cxn ang="0">
                  <a:pos x="202" y="47"/>
                </a:cxn>
                <a:cxn ang="0">
                  <a:pos x="239" y="71"/>
                </a:cxn>
                <a:cxn ang="0">
                  <a:pos x="271" y="92"/>
                </a:cxn>
                <a:cxn ang="0">
                  <a:pos x="302" y="112"/>
                </a:cxn>
                <a:cxn ang="0">
                  <a:pos x="323" y="129"/>
                </a:cxn>
                <a:cxn ang="0">
                  <a:pos x="340" y="142"/>
                </a:cxn>
                <a:cxn ang="0">
                  <a:pos x="349" y="151"/>
                </a:cxn>
                <a:cxn ang="0">
                  <a:pos x="351" y="153"/>
                </a:cxn>
                <a:cxn ang="0">
                  <a:pos x="351" y="153"/>
                </a:cxn>
                <a:cxn ang="0">
                  <a:pos x="351" y="155"/>
                </a:cxn>
                <a:cxn ang="0">
                  <a:pos x="351" y="155"/>
                </a:cxn>
                <a:cxn ang="0">
                  <a:pos x="349" y="157"/>
                </a:cxn>
                <a:cxn ang="0">
                  <a:pos x="345" y="161"/>
                </a:cxn>
                <a:cxn ang="0">
                  <a:pos x="338" y="163"/>
                </a:cxn>
                <a:cxn ang="0">
                  <a:pos x="334" y="166"/>
                </a:cxn>
              </a:cxnLst>
              <a:rect l="0" t="0" r="r" b="b"/>
              <a:pathLst>
                <a:path w="351" h="722">
                  <a:moveTo>
                    <a:pt x="334" y="166"/>
                  </a:moveTo>
                  <a:lnTo>
                    <a:pt x="323" y="170"/>
                  </a:lnTo>
                  <a:lnTo>
                    <a:pt x="280" y="519"/>
                  </a:lnTo>
                  <a:lnTo>
                    <a:pt x="248" y="547"/>
                  </a:lnTo>
                  <a:lnTo>
                    <a:pt x="215" y="573"/>
                  </a:lnTo>
                  <a:lnTo>
                    <a:pt x="181" y="599"/>
                  </a:lnTo>
                  <a:lnTo>
                    <a:pt x="147" y="625"/>
                  </a:lnTo>
                  <a:lnTo>
                    <a:pt x="112" y="651"/>
                  </a:lnTo>
                  <a:lnTo>
                    <a:pt x="75" y="674"/>
                  </a:lnTo>
                  <a:lnTo>
                    <a:pt x="39" y="698"/>
                  </a:lnTo>
                  <a:lnTo>
                    <a:pt x="0" y="722"/>
                  </a:lnTo>
                  <a:lnTo>
                    <a:pt x="157" y="219"/>
                  </a:lnTo>
                  <a:lnTo>
                    <a:pt x="110" y="122"/>
                  </a:lnTo>
                  <a:lnTo>
                    <a:pt x="153" y="64"/>
                  </a:lnTo>
                  <a:lnTo>
                    <a:pt x="127" y="0"/>
                  </a:lnTo>
                  <a:lnTo>
                    <a:pt x="166" y="23"/>
                  </a:lnTo>
                  <a:lnTo>
                    <a:pt x="202" y="47"/>
                  </a:lnTo>
                  <a:lnTo>
                    <a:pt x="239" y="71"/>
                  </a:lnTo>
                  <a:lnTo>
                    <a:pt x="271" y="92"/>
                  </a:lnTo>
                  <a:lnTo>
                    <a:pt x="302" y="112"/>
                  </a:lnTo>
                  <a:lnTo>
                    <a:pt x="323" y="129"/>
                  </a:lnTo>
                  <a:lnTo>
                    <a:pt x="340" y="142"/>
                  </a:lnTo>
                  <a:lnTo>
                    <a:pt x="349" y="151"/>
                  </a:lnTo>
                  <a:lnTo>
                    <a:pt x="351" y="153"/>
                  </a:lnTo>
                  <a:lnTo>
                    <a:pt x="351" y="153"/>
                  </a:lnTo>
                  <a:lnTo>
                    <a:pt x="351" y="155"/>
                  </a:lnTo>
                  <a:lnTo>
                    <a:pt x="351" y="155"/>
                  </a:lnTo>
                  <a:lnTo>
                    <a:pt x="349" y="157"/>
                  </a:lnTo>
                  <a:lnTo>
                    <a:pt x="345" y="161"/>
                  </a:lnTo>
                  <a:lnTo>
                    <a:pt x="338" y="163"/>
                  </a:lnTo>
                  <a:lnTo>
                    <a:pt x="334" y="166"/>
                  </a:lnTo>
                  <a:close/>
                </a:path>
              </a:pathLst>
            </a:custGeom>
            <a:solidFill>
              <a:srgbClr val="5BC1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Freeform 36"/>
            <p:cNvSpPr>
              <a:spLocks/>
            </p:cNvSpPr>
            <p:nvPr/>
          </p:nvSpPr>
          <p:spPr bwMode="auto">
            <a:xfrm>
              <a:off x="4982591" y="8305548"/>
              <a:ext cx="13529" cy="50475"/>
            </a:xfrm>
            <a:custGeom>
              <a:avLst/>
              <a:gdLst/>
              <a:ahLst/>
              <a:cxnLst>
                <a:cxn ang="0">
                  <a:pos x="26" y="97"/>
                </a:cxn>
                <a:cxn ang="0">
                  <a:pos x="0" y="46"/>
                </a:cxn>
                <a:cxn ang="0">
                  <a:pos x="21" y="0"/>
                </a:cxn>
                <a:cxn ang="0">
                  <a:pos x="26" y="97"/>
                </a:cxn>
              </a:cxnLst>
              <a:rect l="0" t="0" r="r" b="b"/>
              <a:pathLst>
                <a:path w="26" h="97">
                  <a:moveTo>
                    <a:pt x="26" y="97"/>
                  </a:moveTo>
                  <a:lnTo>
                    <a:pt x="0" y="46"/>
                  </a:lnTo>
                  <a:lnTo>
                    <a:pt x="21" y="0"/>
                  </a:lnTo>
                  <a:lnTo>
                    <a:pt x="26" y="97"/>
                  </a:lnTo>
                  <a:close/>
                </a:path>
              </a:pathLst>
            </a:custGeom>
            <a:solidFill>
              <a:srgbClr val="5BC1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Freeform 37"/>
            <p:cNvSpPr>
              <a:spLocks/>
            </p:cNvSpPr>
            <p:nvPr/>
          </p:nvSpPr>
          <p:spPr bwMode="auto">
            <a:xfrm>
              <a:off x="4972184" y="8374235"/>
              <a:ext cx="38507" cy="320542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74" y="612"/>
                </a:cxn>
                <a:cxn ang="0">
                  <a:pos x="71" y="614"/>
                </a:cxn>
                <a:cxn ang="0">
                  <a:pos x="69" y="614"/>
                </a:cxn>
                <a:cxn ang="0">
                  <a:pos x="67" y="616"/>
                </a:cxn>
                <a:cxn ang="0">
                  <a:pos x="65" y="616"/>
                </a:cxn>
                <a:cxn ang="0">
                  <a:pos x="0" y="58"/>
                </a:cxn>
                <a:cxn ang="0">
                  <a:pos x="48" y="0"/>
                </a:cxn>
              </a:cxnLst>
              <a:rect l="0" t="0" r="r" b="b"/>
              <a:pathLst>
                <a:path w="74" h="616">
                  <a:moveTo>
                    <a:pt x="48" y="0"/>
                  </a:moveTo>
                  <a:lnTo>
                    <a:pt x="74" y="612"/>
                  </a:lnTo>
                  <a:lnTo>
                    <a:pt x="71" y="614"/>
                  </a:lnTo>
                  <a:lnTo>
                    <a:pt x="69" y="614"/>
                  </a:lnTo>
                  <a:lnTo>
                    <a:pt x="67" y="616"/>
                  </a:lnTo>
                  <a:lnTo>
                    <a:pt x="65" y="616"/>
                  </a:lnTo>
                  <a:lnTo>
                    <a:pt x="0" y="58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5BC1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Freeform 38"/>
            <p:cNvSpPr>
              <a:spLocks/>
            </p:cNvSpPr>
            <p:nvPr/>
          </p:nvSpPr>
          <p:spPr bwMode="auto">
            <a:xfrm>
              <a:off x="5106957" y="8290978"/>
              <a:ext cx="20294" cy="55158"/>
            </a:xfrm>
            <a:custGeom>
              <a:avLst/>
              <a:gdLst/>
              <a:ahLst/>
              <a:cxnLst>
                <a:cxn ang="0">
                  <a:pos x="2" y="106"/>
                </a:cxn>
                <a:cxn ang="0">
                  <a:pos x="0" y="106"/>
                </a:cxn>
                <a:cxn ang="0">
                  <a:pos x="19" y="0"/>
                </a:cxn>
                <a:cxn ang="0">
                  <a:pos x="39" y="52"/>
                </a:cxn>
                <a:cxn ang="0">
                  <a:pos x="2" y="106"/>
                </a:cxn>
              </a:cxnLst>
              <a:rect l="0" t="0" r="r" b="b"/>
              <a:pathLst>
                <a:path w="39" h="106">
                  <a:moveTo>
                    <a:pt x="2" y="106"/>
                  </a:moveTo>
                  <a:lnTo>
                    <a:pt x="0" y="106"/>
                  </a:lnTo>
                  <a:lnTo>
                    <a:pt x="19" y="0"/>
                  </a:lnTo>
                  <a:lnTo>
                    <a:pt x="39" y="52"/>
                  </a:lnTo>
                  <a:lnTo>
                    <a:pt x="2" y="106"/>
                  </a:lnTo>
                  <a:close/>
                </a:path>
              </a:pathLst>
            </a:custGeom>
            <a:solidFill>
              <a:srgbClr val="5BC1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Freeform 39"/>
            <p:cNvSpPr>
              <a:spLocks/>
            </p:cNvSpPr>
            <p:nvPr/>
          </p:nvSpPr>
          <p:spPr bwMode="auto">
            <a:xfrm>
              <a:off x="5055441" y="8351860"/>
              <a:ext cx="74932" cy="292442"/>
            </a:xfrm>
            <a:custGeom>
              <a:avLst/>
              <a:gdLst/>
              <a:ahLst/>
              <a:cxnLst>
                <a:cxn ang="0">
                  <a:pos x="97" y="0"/>
                </a:cxn>
                <a:cxn ang="0">
                  <a:pos x="144" y="97"/>
                </a:cxn>
                <a:cxn ang="0">
                  <a:pos x="0" y="562"/>
                </a:cxn>
                <a:cxn ang="0">
                  <a:pos x="97" y="0"/>
                </a:cxn>
              </a:cxnLst>
              <a:rect l="0" t="0" r="r" b="b"/>
              <a:pathLst>
                <a:path w="144" h="562">
                  <a:moveTo>
                    <a:pt x="97" y="0"/>
                  </a:moveTo>
                  <a:lnTo>
                    <a:pt x="144" y="97"/>
                  </a:lnTo>
                  <a:lnTo>
                    <a:pt x="0" y="562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5BC1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Freeform 40"/>
            <p:cNvSpPr>
              <a:spLocks/>
            </p:cNvSpPr>
            <p:nvPr/>
          </p:nvSpPr>
          <p:spPr bwMode="auto">
            <a:xfrm>
              <a:off x="5009129" y="8267562"/>
              <a:ext cx="95226" cy="417328"/>
            </a:xfrm>
            <a:custGeom>
              <a:avLst/>
              <a:gdLst/>
              <a:ahLst/>
              <a:cxnLst>
                <a:cxn ang="0">
                  <a:pos x="179" y="0"/>
                </a:cxn>
                <a:cxn ang="0">
                  <a:pos x="179" y="2"/>
                </a:cxn>
                <a:cxn ang="0">
                  <a:pos x="181" y="2"/>
                </a:cxn>
                <a:cxn ang="0">
                  <a:pos x="181" y="2"/>
                </a:cxn>
                <a:cxn ang="0">
                  <a:pos x="183" y="4"/>
                </a:cxn>
                <a:cxn ang="0">
                  <a:pos x="46" y="793"/>
                </a:cxn>
                <a:cxn ang="0">
                  <a:pos x="43" y="795"/>
                </a:cxn>
                <a:cxn ang="0">
                  <a:pos x="39" y="798"/>
                </a:cxn>
                <a:cxn ang="0">
                  <a:pos x="37" y="800"/>
                </a:cxn>
                <a:cxn ang="0">
                  <a:pos x="33" y="802"/>
                </a:cxn>
                <a:cxn ang="0">
                  <a:pos x="0" y="37"/>
                </a:cxn>
                <a:cxn ang="0">
                  <a:pos x="179" y="0"/>
                </a:cxn>
              </a:cxnLst>
              <a:rect l="0" t="0" r="r" b="b"/>
              <a:pathLst>
                <a:path w="183" h="802">
                  <a:moveTo>
                    <a:pt x="179" y="0"/>
                  </a:moveTo>
                  <a:lnTo>
                    <a:pt x="179" y="2"/>
                  </a:lnTo>
                  <a:lnTo>
                    <a:pt x="181" y="2"/>
                  </a:lnTo>
                  <a:lnTo>
                    <a:pt x="181" y="2"/>
                  </a:lnTo>
                  <a:lnTo>
                    <a:pt x="183" y="4"/>
                  </a:lnTo>
                  <a:lnTo>
                    <a:pt x="46" y="793"/>
                  </a:lnTo>
                  <a:lnTo>
                    <a:pt x="43" y="795"/>
                  </a:lnTo>
                  <a:lnTo>
                    <a:pt x="39" y="798"/>
                  </a:lnTo>
                  <a:lnTo>
                    <a:pt x="37" y="800"/>
                  </a:lnTo>
                  <a:lnTo>
                    <a:pt x="33" y="802"/>
                  </a:lnTo>
                  <a:lnTo>
                    <a:pt x="0" y="37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Freeform 41"/>
            <p:cNvSpPr>
              <a:spLocks/>
            </p:cNvSpPr>
            <p:nvPr/>
          </p:nvSpPr>
          <p:spPr bwMode="auto">
            <a:xfrm>
              <a:off x="3313277" y="7315303"/>
              <a:ext cx="2137638" cy="1524134"/>
            </a:xfrm>
            <a:custGeom>
              <a:avLst/>
              <a:gdLst/>
              <a:ahLst/>
              <a:cxnLst>
                <a:cxn ang="0">
                  <a:pos x="3701" y="1968"/>
                </a:cxn>
                <a:cxn ang="0">
                  <a:pos x="3458" y="1517"/>
                </a:cxn>
                <a:cxn ang="0">
                  <a:pos x="3509" y="1358"/>
                </a:cxn>
                <a:cxn ang="0">
                  <a:pos x="3613" y="1308"/>
                </a:cxn>
                <a:cxn ang="0">
                  <a:pos x="3625" y="1270"/>
                </a:cxn>
                <a:cxn ang="0">
                  <a:pos x="3619" y="1237"/>
                </a:cxn>
                <a:cxn ang="0">
                  <a:pos x="3669" y="1061"/>
                </a:cxn>
                <a:cxn ang="0">
                  <a:pos x="3339" y="1097"/>
                </a:cxn>
                <a:cxn ang="0">
                  <a:pos x="3221" y="1341"/>
                </a:cxn>
                <a:cxn ang="0">
                  <a:pos x="3098" y="1317"/>
                </a:cxn>
                <a:cxn ang="0">
                  <a:pos x="3188" y="1317"/>
                </a:cxn>
                <a:cxn ang="0">
                  <a:pos x="3035" y="1382"/>
                </a:cxn>
                <a:cxn ang="0">
                  <a:pos x="3089" y="1429"/>
                </a:cxn>
                <a:cxn ang="0">
                  <a:pos x="3259" y="1630"/>
                </a:cxn>
                <a:cxn ang="0">
                  <a:pos x="3219" y="1860"/>
                </a:cxn>
                <a:cxn ang="0">
                  <a:pos x="3061" y="1927"/>
                </a:cxn>
                <a:cxn ang="0">
                  <a:pos x="2708" y="1910"/>
                </a:cxn>
                <a:cxn ang="0">
                  <a:pos x="2409" y="1617"/>
                </a:cxn>
                <a:cxn ang="0">
                  <a:pos x="2123" y="1604"/>
                </a:cxn>
                <a:cxn ang="0">
                  <a:pos x="2110" y="1959"/>
                </a:cxn>
                <a:cxn ang="0">
                  <a:pos x="2170" y="2115"/>
                </a:cxn>
                <a:cxn ang="0">
                  <a:pos x="2262" y="2020"/>
                </a:cxn>
                <a:cxn ang="0">
                  <a:pos x="2247" y="1959"/>
                </a:cxn>
                <a:cxn ang="0">
                  <a:pos x="2269" y="1759"/>
                </a:cxn>
                <a:cxn ang="0">
                  <a:pos x="2413" y="1815"/>
                </a:cxn>
                <a:cxn ang="0">
                  <a:pos x="2775" y="2132"/>
                </a:cxn>
                <a:cxn ang="0">
                  <a:pos x="3023" y="2311"/>
                </a:cxn>
                <a:cxn ang="0">
                  <a:pos x="2857" y="2811"/>
                </a:cxn>
                <a:cxn ang="0">
                  <a:pos x="2174" y="2927"/>
                </a:cxn>
                <a:cxn ang="0">
                  <a:pos x="1524" y="2878"/>
                </a:cxn>
                <a:cxn ang="0">
                  <a:pos x="1203" y="2509"/>
                </a:cxn>
                <a:cxn ang="0">
                  <a:pos x="1438" y="2242"/>
                </a:cxn>
                <a:cxn ang="0">
                  <a:pos x="1722" y="2035"/>
                </a:cxn>
                <a:cxn ang="0">
                  <a:pos x="2017" y="2052"/>
                </a:cxn>
                <a:cxn ang="0">
                  <a:pos x="1985" y="1972"/>
                </a:cxn>
                <a:cxn ang="0">
                  <a:pos x="1821" y="1929"/>
                </a:cxn>
                <a:cxn ang="0">
                  <a:pos x="1593" y="1955"/>
                </a:cxn>
                <a:cxn ang="0">
                  <a:pos x="1229" y="2121"/>
                </a:cxn>
                <a:cxn ang="0">
                  <a:pos x="1009" y="1938"/>
                </a:cxn>
                <a:cxn ang="0">
                  <a:pos x="1009" y="1688"/>
                </a:cxn>
                <a:cxn ang="0">
                  <a:pos x="1147" y="1358"/>
                </a:cxn>
                <a:cxn ang="0">
                  <a:pos x="1199" y="1308"/>
                </a:cxn>
                <a:cxn ang="0">
                  <a:pos x="1055" y="1233"/>
                </a:cxn>
                <a:cxn ang="0">
                  <a:pos x="1052" y="955"/>
                </a:cxn>
                <a:cxn ang="0">
                  <a:pos x="934" y="892"/>
                </a:cxn>
                <a:cxn ang="0">
                  <a:pos x="725" y="1207"/>
                </a:cxn>
                <a:cxn ang="0">
                  <a:pos x="745" y="1412"/>
                </a:cxn>
                <a:cxn ang="0">
                  <a:pos x="822" y="1824"/>
                </a:cxn>
                <a:cxn ang="0">
                  <a:pos x="626" y="1994"/>
                </a:cxn>
                <a:cxn ang="0">
                  <a:pos x="611" y="2369"/>
                </a:cxn>
                <a:cxn ang="0">
                  <a:pos x="251" y="2166"/>
                </a:cxn>
                <a:cxn ang="0">
                  <a:pos x="2" y="1522"/>
                </a:cxn>
                <a:cxn ang="0">
                  <a:pos x="180" y="862"/>
                </a:cxn>
                <a:cxn ang="0">
                  <a:pos x="665" y="388"/>
                </a:cxn>
                <a:cxn ang="0">
                  <a:pos x="1276" y="110"/>
                </a:cxn>
                <a:cxn ang="0">
                  <a:pos x="1991" y="0"/>
                </a:cxn>
                <a:cxn ang="0">
                  <a:pos x="2715" y="80"/>
                </a:cxn>
                <a:cxn ang="0">
                  <a:pos x="3350" y="330"/>
                </a:cxn>
                <a:cxn ang="0">
                  <a:pos x="3854" y="763"/>
                </a:cxn>
                <a:cxn ang="0">
                  <a:pos x="4106" y="1405"/>
                </a:cxn>
                <a:cxn ang="0">
                  <a:pos x="3899" y="2106"/>
                </a:cxn>
              </a:cxnLst>
              <a:rect l="0" t="0" r="r" b="b"/>
              <a:pathLst>
                <a:path w="4108" h="2929">
                  <a:moveTo>
                    <a:pt x="3681" y="2356"/>
                  </a:moveTo>
                  <a:lnTo>
                    <a:pt x="3718" y="2058"/>
                  </a:lnTo>
                  <a:lnTo>
                    <a:pt x="3727" y="2054"/>
                  </a:lnTo>
                  <a:lnTo>
                    <a:pt x="3735" y="2050"/>
                  </a:lnTo>
                  <a:lnTo>
                    <a:pt x="3742" y="2043"/>
                  </a:lnTo>
                  <a:lnTo>
                    <a:pt x="3746" y="2033"/>
                  </a:lnTo>
                  <a:lnTo>
                    <a:pt x="3748" y="2026"/>
                  </a:lnTo>
                  <a:lnTo>
                    <a:pt x="3748" y="2020"/>
                  </a:lnTo>
                  <a:lnTo>
                    <a:pt x="3746" y="2009"/>
                  </a:lnTo>
                  <a:lnTo>
                    <a:pt x="3740" y="2000"/>
                  </a:lnTo>
                  <a:lnTo>
                    <a:pt x="3727" y="1987"/>
                  </a:lnTo>
                  <a:lnTo>
                    <a:pt x="3701" y="1968"/>
                  </a:lnTo>
                  <a:lnTo>
                    <a:pt x="3669" y="1944"/>
                  </a:lnTo>
                  <a:lnTo>
                    <a:pt x="3630" y="1918"/>
                  </a:lnTo>
                  <a:lnTo>
                    <a:pt x="3589" y="1890"/>
                  </a:lnTo>
                  <a:lnTo>
                    <a:pt x="3548" y="1864"/>
                  </a:lnTo>
                  <a:lnTo>
                    <a:pt x="3509" y="1839"/>
                  </a:lnTo>
                  <a:lnTo>
                    <a:pt x="3477" y="1819"/>
                  </a:lnTo>
                  <a:lnTo>
                    <a:pt x="3460" y="1776"/>
                  </a:lnTo>
                  <a:lnTo>
                    <a:pt x="3468" y="1683"/>
                  </a:lnTo>
                  <a:lnTo>
                    <a:pt x="3421" y="1698"/>
                  </a:lnTo>
                  <a:lnTo>
                    <a:pt x="3427" y="1653"/>
                  </a:lnTo>
                  <a:lnTo>
                    <a:pt x="3440" y="1591"/>
                  </a:lnTo>
                  <a:lnTo>
                    <a:pt x="3458" y="1517"/>
                  </a:lnTo>
                  <a:lnTo>
                    <a:pt x="3479" y="1440"/>
                  </a:lnTo>
                  <a:lnTo>
                    <a:pt x="3494" y="1436"/>
                  </a:lnTo>
                  <a:lnTo>
                    <a:pt x="3505" y="1431"/>
                  </a:lnTo>
                  <a:lnTo>
                    <a:pt x="3516" y="1425"/>
                  </a:lnTo>
                  <a:lnTo>
                    <a:pt x="3522" y="1416"/>
                  </a:lnTo>
                  <a:lnTo>
                    <a:pt x="3526" y="1405"/>
                  </a:lnTo>
                  <a:lnTo>
                    <a:pt x="3526" y="1395"/>
                  </a:lnTo>
                  <a:lnTo>
                    <a:pt x="3522" y="1386"/>
                  </a:lnTo>
                  <a:lnTo>
                    <a:pt x="3516" y="1375"/>
                  </a:lnTo>
                  <a:lnTo>
                    <a:pt x="3604" y="1362"/>
                  </a:lnTo>
                  <a:lnTo>
                    <a:pt x="3600" y="1345"/>
                  </a:lnTo>
                  <a:lnTo>
                    <a:pt x="3509" y="1358"/>
                  </a:lnTo>
                  <a:lnTo>
                    <a:pt x="3516" y="1343"/>
                  </a:lnTo>
                  <a:lnTo>
                    <a:pt x="3524" y="1328"/>
                  </a:lnTo>
                  <a:lnTo>
                    <a:pt x="3531" y="1315"/>
                  </a:lnTo>
                  <a:lnTo>
                    <a:pt x="3537" y="1304"/>
                  </a:lnTo>
                  <a:lnTo>
                    <a:pt x="3544" y="1295"/>
                  </a:lnTo>
                  <a:lnTo>
                    <a:pt x="3574" y="1306"/>
                  </a:lnTo>
                  <a:lnTo>
                    <a:pt x="3591" y="1315"/>
                  </a:lnTo>
                  <a:lnTo>
                    <a:pt x="3600" y="1321"/>
                  </a:lnTo>
                  <a:lnTo>
                    <a:pt x="3602" y="1323"/>
                  </a:lnTo>
                  <a:lnTo>
                    <a:pt x="3617" y="1313"/>
                  </a:lnTo>
                  <a:lnTo>
                    <a:pt x="3615" y="1311"/>
                  </a:lnTo>
                  <a:lnTo>
                    <a:pt x="3613" y="1308"/>
                  </a:lnTo>
                  <a:lnTo>
                    <a:pt x="3608" y="1306"/>
                  </a:lnTo>
                  <a:lnTo>
                    <a:pt x="3602" y="1302"/>
                  </a:lnTo>
                  <a:lnTo>
                    <a:pt x="3593" y="1298"/>
                  </a:lnTo>
                  <a:lnTo>
                    <a:pt x="3582" y="1291"/>
                  </a:lnTo>
                  <a:lnTo>
                    <a:pt x="3569" y="1287"/>
                  </a:lnTo>
                  <a:lnTo>
                    <a:pt x="3552" y="1280"/>
                  </a:lnTo>
                  <a:lnTo>
                    <a:pt x="3567" y="1259"/>
                  </a:lnTo>
                  <a:lnTo>
                    <a:pt x="3589" y="1267"/>
                  </a:lnTo>
                  <a:lnTo>
                    <a:pt x="3602" y="1274"/>
                  </a:lnTo>
                  <a:lnTo>
                    <a:pt x="3608" y="1278"/>
                  </a:lnTo>
                  <a:lnTo>
                    <a:pt x="3610" y="1280"/>
                  </a:lnTo>
                  <a:lnTo>
                    <a:pt x="3625" y="1270"/>
                  </a:lnTo>
                  <a:lnTo>
                    <a:pt x="3621" y="1267"/>
                  </a:lnTo>
                  <a:lnTo>
                    <a:pt x="3615" y="1261"/>
                  </a:lnTo>
                  <a:lnTo>
                    <a:pt x="3600" y="1252"/>
                  </a:lnTo>
                  <a:lnTo>
                    <a:pt x="3578" y="1242"/>
                  </a:lnTo>
                  <a:lnTo>
                    <a:pt x="3582" y="1237"/>
                  </a:lnTo>
                  <a:lnTo>
                    <a:pt x="3585" y="1231"/>
                  </a:lnTo>
                  <a:lnTo>
                    <a:pt x="3589" y="1226"/>
                  </a:lnTo>
                  <a:lnTo>
                    <a:pt x="3593" y="1220"/>
                  </a:lnTo>
                  <a:lnTo>
                    <a:pt x="3606" y="1226"/>
                  </a:lnTo>
                  <a:lnTo>
                    <a:pt x="3613" y="1233"/>
                  </a:lnTo>
                  <a:lnTo>
                    <a:pt x="3617" y="1235"/>
                  </a:lnTo>
                  <a:lnTo>
                    <a:pt x="3619" y="1237"/>
                  </a:lnTo>
                  <a:lnTo>
                    <a:pt x="3632" y="1226"/>
                  </a:lnTo>
                  <a:lnTo>
                    <a:pt x="3630" y="1224"/>
                  </a:lnTo>
                  <a:lnTo>
                    <a:pt x="3625" y="1218"/>
                  </a:lnTo>
                  <a:lnTo>
                    <a:pt x="3617" y="1214"/>
                  </a:lnTo>
                  <a:lnTo>
                    <a:pt x="3602" y="1205"/>
                  </a:lnTo>
                  <a:lnTo>
                    <a:pt x="3623" y="1175"/>
                  </a:lnTo>
                  <a:lnTo>
                    <a:pt x="3641" y="1147"/>
                  </a:lnTo>
                  <a:lnTo>
                    <a:pt x="3653" y="1123"/>
                  </a:lnTo>
                  <a:lnTo>
                    <a:pt x="3662" y="1104"/>
                  </a:lnTo>
                  <a:lnTo>
                    <a:pt x="3669" y="1086"/>
                  </a:lnTo>
                  <a:lnTo>
                    <a:pt x="3671" y="1073"/>
                  </a:lnTo>
                  <a:lnTo>
                    <a:pt x="3669" y="1061"/>
                  </a:lnTo>
                  <a:lnTo>
                    <a:pt x="3662" y="1052"/>
                  </a:lnTo>
                  <a:lnTo>
                    <a:pt x="3647" y="1039"/>
                  </a:lnTo>
                  <a:lnTo>
                    <a:pt x="3625" y="1026"/>
                  </a:lnTo>
                  <a:lnTo>
                    <a:pt x="3597" y="1011"/>
                  </a:lnTo>
                  <a:lnTo>
                    <a:pt x="3567" y="996"/>
                  </a:lnTo>
                  <a:lnTo>
                    <a:pt x="3531" y="987"/>
                  </a:lnTo>
                  <a:lnTo>
                    <a:pt x="3494" y="981"/>
                  </a:lnTo>
                  <a:lnTo>
                    <a:pt x="3455" y="983"/>
                  </a:lnTo>
                  <a:lnTo>
                    <a:pt x="3419" y="992"/>
                  </a:lnTo>
                  <a:lnTo>
                    <a:pt x="3391" y="1011"/>
                  </a:lnTo>
                  <a:lnTo>
                    <a:pt x="3365" y="1050"/>
                  </a:lnTo>
                  <a:lnTo>
                    <a:pt x="3339" y="1097"/>
                  </a:lnTo>
                  <a:lnTo>
                    <a:pt x="3315" y="1151"/>
                  </a:lnTo>
                  <a:lnTo>
                    <a:pt x="3294" y="1209"/>
                  </a:lnTo>
                  <a:lnTo>
                    <a:pt x="3274" y="1261"/>
                  </a:lnTo>
                  <a:lnTo>
                    <a:pt x="3262" y="1306"/>
                  </a:lnTo>
                  <a:lnTo>
                    <a:pt x="3251" y="1339"/>
                  </a:lnTo>
                  <a:lnTo>
                    <a:pt x="3251" y="1341"/>
                  </a:lnTo>
                  <a:lnTo>
                    <a:pt x="3251" y="1341"/>
                  </a:lnTo>
                  <a:lnTo>
                    <a:pt x="3251" y="1341"/>
                  </a:lnTo>
                  <a:lnTo>
                    <a:pt x="3251" y="1341"/>
                  </a:lnTo>
                  <a:lnTo>
                    <a:pt x="3240" y="1341"/>
                  </a:lnTo>
                  <a:lnTo>
                    <a:pt x="3231" y="1341"/>
                  </a:lnTo>
                  <a:lnTo>
                    <a:pt x="3221" y="1341"/>
                  </a:lnTo>
                  <a:lnTo>
                    <a:pt x="3212" y="1341"/>
                  </a:lnTo>
                  <a:lnTo>
                    <a:pt x="3210" y="1326"/>
                  </a:lnTo>
                  <a:lnTo>
                    <a:pt x="3206" y="1311"/>
                  </a:lnTo>
                  <a:lnTo>
                    <a:pt x="3199" y="1298"/>
                  </a:lnTo>
                  <a:lnTo>
                    <a:pt x="3188" y="1285"/>
                  </a:lnTo>
                  <a:lnTo>
                    <a:pt x="3180" y="1278"/>
                  </a:lnTo>
                  <a:lnTo>
                    <a:pt x="3171" y="1274"/>
                  </a:lnTo>
                  <a:lnTo>
                    <a:pt x="3163" y="1272"/>
                  </a:lnTo>
                  <a:lnTo>
                    <a:pt x="3152" y="1270"/>
                  </a:lnTo>
                  <a:lnTo>
                    <a:pt x="3128" y="1276"/>
                  </a:lnTo>
                  <a:lnTo>
                    <a:pt x="3111" y="1291"/>
                  </a:lnTo>
                  <a:lnTo>
                    <a:pt x="3098" y="1317"/>
                  </a:lnTo>
                  <a:lnTo>
                    <a:pt x="3094" y="1345"/>
                  </a:lnTo>
                  <a:lnTo>
                    <a:pt x="3111" y="1345"/>
                  </a:lnTo>
                  <a:lnTo>
                    <a:pt x="3113" y="1332"/>
                  </a:lnTo>
                  <a:lnTo>
                    <a:pt x="3115" y="1319"/>
                  </a:lnTo>
                  <a:lnTo>
                    <a:pt x="3122" y="1306"/>
                  </a:lnTo>
                  <a:lnTo>
                    <a:pt x="3128" y="1298"/>
                  </a:lnTo>
                  <a:lnTo>
                    <a:pt x="3141" y="1291"/>
                  </a:lnTo>
                  <a:lnTo>
                    <a:pt x="3152" y="1287"/>
                  </a:lnTo>
                  <a:lnTo>
                    <a:pt x="3165" y="1291"/>
                  </a:lnTo>
                  <a:lnTo>
                    <a:pt x="3175" y="1298"/>
                  </a:lnTo>
                  <a:lnTo>
                    <a:pt x="3182" y="1306"/>
                  </a:lnTo>
                  <a:lnTo>
                    <a:pt x="3188" y="1317"/>
                  </a:lnTo>
                  <a:lnTo>
                    <a:pt x="3191" y="1330"/>
                  </a:lnTo>
                  <a:lnTo>
                    <a:pt x="3193" y="1343"/>
                  </a:lnTo>
                  <a:lnTo>
                    <a:pt x="3141" y="1345"/>
                  </a:lnTo>
                  <a:lnTo>
                    <a:pt x="3102" y="1347"/>
                  </a:lnTo>
                  <a:lnTo>
                    <a:pt x="3074" y="1351"/>
                  </a:lnTo>
                  <a:lnTo>
                    <a:pt x="3057" y="1356"/>
                  </a:lnTo>
                  <a:lnTo>
                    <a:pt x="3044" y="1360"/>
                  </a:lnTo>
                  <a:lnTo>
                    <a:pt x="3038" y="1364"/>
                  </a:lnTo>
                  <a:lnTo>
                    <a:pt x="3035" y="1369"/>
                  </a:lnTo>
                  <a:lnTo>
                    <a:pt x="3035" y="1375"/>
                  </a:lnTo>
                  <a:lnTo>
                    <a:pt x="3035" y="1377"/>
                  </a:lnTo>
                  <a:lnTo>
                    <a:pt x="3035" y="1382"/>
                  </a:lnTo>
                  <a:lnTo>
                    <a:pt x="3035" y="1384"/>
                  </a:lnTo>
                  <a:lnTo>
                    <a:pt x="3033" y="1388"/>
                  </a:lnTo>
                  <a:lnTo>
                    <a:pt x="3031" y="1392"/>
                  </a:lnTo>
                  <a:lnTo>
                    <a:pt x="3029" y="1399"/>
                  </a:lnTo>
                  <a:lnTo>
                    <a:pt x="3027" y="1405"/>
                  </a:lnTo>
                  <a:lnTo>
                    <a:pt x="3029" y="1412"/>
                  </a:lnTo>
                  <a:lnTo>
                    <a:pt x="3035" y="1418"/>
                  </a:lnTo>
                  <a:lnTo>
                    <a:pt x="3042" y="1423"/>
                  </a:lnTo>
                  <a:lnTo>
                    <a:pt x="3051" y="1425"/>
                  </a:lnTo>
                  <a:lnTo>
                    <a:pt x="3059" y="1427"/>
                  </a:lnTo>
                  <a:lnTo>
                    <a:pt x="3072" y="1429"/>
                  </a:lnTo>
                  <a:lnTo>
                    <a:pt x="3089" y="1429"/>
                  </a:lnTo>
                  <a:lnTo>
                    <a:pt x="3109" y="1429"/>
                  </a:lnTo>
                  <a:lnTo>
                    <a:pt x="3132" y="1429"/>
                  </a:lnTo>
                  <a:lnTo>
                    <a:pt x="3158" y="1427"/>
                  </a:lnTo>
                  <a:lnTo>
                    <a:pt x="3182" y="1427"/>
                  </a:lnTo>
                  <a:lnTo>
                    <a:pt x="3208" y="1425"/>
                  </a:lnTo>
                  <a:lnTo>
                    <a:pt x="3231" y="1425"/>
                  </a:lnTo>
                  <a:lnTo>
                    <a:pt x="3212" y="1533"/>
                  </a:lnTo>
                  <a:lnTo>
                    <a:pt x="3212" y="1591"/>
                  </a:lnTo>
                  <a:lnTo>
                    <a:pt x="3221" y="1614"/>
                  </a:lnTo>
                  <a:lnTo>
                    <a:pt x="3231" y="1621"/>
                  </a:lnTo>
                  <a:lnTo>
                    <a:pt x="3247" y="1625"/>
                  </a:lnTo>
                  <a:lnTo>
                    <a:pt x="3259" y="1630"/>
                  </a:lnTo>
                  <a:lnTo>
                    <a:pt x="3274" y="1634"/>
                  </a:lnTo>
                  <a:lnTo>
                    <a:pt x="3287" y="1636"/>
                  </a:lnTo>
                  <a:lnTo>
                    <a:pt x="3300" y="1640"/>
                  </a:lnTo>
                  <a:lnTo>
                    <a:pt x="3311" y="1642"/>
                  </a:lnTo>
                  <a:lnTo>
                    <a:pt x="3322" y="1645"/>
                  </a:lnTo>
                  <a:lnTo>
                    <a:pt x="3330" y="1647"/>
                  </a:lnTo>
                  <a:lnTo>
                    <a:pt x="3326" y="1724"/>
                  </a:lnTo>
                  <a:lnTo>
                    <a:pt x="3255" y="1746"/>
                  </a:lnTo>
                  <a:lnTo>
                    <a:pt x="3264" y="1836"/>
                  </a:lnTo>
                  <a:lnTo>
                    <a:pt x="3234" y="1841"/>
                  </a:lnTo>
                  <a:lnTo>
                    <a:pt x="3221" y="1860"/>
                  </a:lnTo>
                  <a:lnTo>
                    <a:pt x="3219" y="1860"/>
                  </a:lnTo>
                  <a:lnTo>
                    <a:pt x="3212" y="1871"/>
                  </a:lnTo>
                  <a:lnTo>
                    <a:pt x="3203" y="1880"/>
                  </a:lnTo>
                  <a:lnTo>
                    <a:pt x="3195" y="1890"/>
                  </a:lnTo>
                  <a:lnTo>
                    <a:pt x="3184" y="1899"/>
                  </a:lnTo>
                  <a:lnTo>
                    <a:pt x="3173" y="1908"/>
                  </a:lnTo>
                  <a:lnTo>
                    <a:pt x="3160" y="1916"/>
                  </a:lnTo>
                  <a:lnTo>
                    <a:pt x="3147" y="1923"/>
                  </a:lnTo>
                  <a:lnTo>
                    <a:pt x="3132" y="1927"/>
                  </a:lnTo>
                  <a:lnTo>
                    <a:pt x="3117" y="1927"/>
                  </a:lnTo>
                  <a:lnTo>
                    <a:pt x="3096" y="1927"/>
                  </a:lnTo>
                  <a:lnTo>
                    <a:pt x="3079" y="1927"/>
                  </a:lnTo>
                  <a:lnTo>
                    <a:pt x="3061" y="1927"/>
                  </a:lnTo>
                  <a:lnTo>
                    <a:pt x="3048" y="1929"/>
                  </a:lnTo>
                  <a:lnTo>
                    <a:pt x="3038" y="1931"/>
                  </a:lnTo>
                  <a:lnTo>
                    <a:pt x="3029" y="1933"/>
                  </a:lnTo>
                  <a:lnTo>
                    <a:pt x="3020" y="1936"/>
                  </a:lnTo>
                  <a:lnTo>
                    <a:pt x="3016" y="1938"/>
                  </a:lnTo>
                  <a:lnTo>
                    <a:pt x="2980" y="1936"/>
                  </a:lnTo>
                  <a:lnTo>
                    <a:pt x="2936" y="1933"/>
                  </a:lnTo>
                  <a:lnTo>
                    <a:pt x="2887" y="1931"/>
                  </a:lnTo>
                  <a:lnTo>
                    <a:pt x="2835" y="1927"/>
                  </a:lnTo>
                  <a:lnTo>
                    <a:pt x="2786" y="1923"/>
                  </a:lnTo>
                  <a:lnTo>
                    <a:pt x="2743" y="1916"/>
                  </a:lnTo>
                  <a:lnTo>
                    <a:pt x="2708" y="1910"/>
                  </a:lnTo>
                  <a:lnTo>
                    <a:pt x="2687" y="1903"/>
                  </a:lnTo>
                  <a:lnTo>
                    <a:pt x="2667" y="1892"/>
                  </a:lnTo>
                  <a:lnTo>
                    <a:pt x="2639" y="1871"/>
                  </a:lnTo>
                  <a:lnTo>
                    <a:pt x="2607" y="1845"/>
                  </a:lnTo>
                  <a:lnTo>
                    <a:pt x="2573" y="1817"/>
                  </a:lnTo>
                  <a:lnTo>
                    <a:pt x="2538" y="1785"/>
                  </a:lnTo>
                  <a:lnTo>
                    <a:pt x="2504" y="1755"/>
                  </a:lnTo>
                  <a:lnTo>
                    <a:pt x="2471" y="1727"/>
                  </a:lnTo>
                  <a:lnTo>
                    <a:pt x="2448" y="1705"/>
                  </a:lnTo>
                  <a:lnTo>
                    <a:pt x="2439" y="1683"/>
                  </a:lnTo>
                  <a:lnTo>
                    <a:pt x="2426" y="1653"/>
                  </a:lnTo>
                  <a:lnTo>
                    <a:pt x="2409" y="1617"/>
                  </a:lnTo>
                  <a:lnTo>
                    <a:pt x="2390" y="1580"/>
                  </a:lnTo>
                  <a:lnTo>
                    <a:pt x="2368" y="1543"/>
                  </a:lnTo>
                  <a:lnTo>
                    <a:pt x="2346" y="1511"/>
                  </a:lnTo>
                  <a:lnTo>
                    <a:pt x="2323" y="1487"/>
                  </a:lnTo>
                  <a:lnTo>
                    <a:pt x="2301" y="1476"/>
                  </a:lnTo>
                  <a:lnTo>
                    <a:pt x="2275" y="1479"/>
                  </a:lnTo>
                  <a:lnTo>
                    <a:pt x="2247" y="1489"/>
                  </a:lnTo>
                  <a:lnTo>
                    <a:pt x="2219" y="1509"/>
                  </a:lnTo>
                  <a:lnTo>
                    <a:pt x="2191" y="1533"/>
                  </a:lnTo>
                  <a:lnTo>
                    <a:pt x="2166" y="1558"/>
                  </a:lnTo>
                  <a:lnTo>
                    <a:pt x="2142" y="1582"/>
                  </a:lnTo>
                  <a:lnTo>
                    <a:pt x="2123" y="1604"/>
                  </a:lnTo>
                  <a:lnTo>
                    <a:pt x="2112" y="1617"/>
                  </a:lnTo>
                  <a:lnTo>
                    <a:pt x="2103" y="1627"/>
                  </a:lnTo>
                  <a:lnTo>
                    <a:pt x="2174" y="1686"/>
                  </a:lnTo>
                  <a:lnTo>
                    <a:pt x="2107" y="1832"/>
                  </a:lnTo>
                  <a:lnTo>
                    <a:pt x="2140" y="1843"/>
                  </a:lnTo>
                  <a:lnTo>
                    <a:pt x="2123" y="1856"/>
                  </a:lnTo>
                  <a:lnTo>
                    <a:pt x="2110" y="1871"/>
                  </a:lnTo>
                  <a:lnTo>
                    <a:pt x="2099" y="1890"/>
                  </a:lnTo>
                  <a:lnTo>
                    <a:pt x="2097" y="1914"/>
                  </a:lnTo>
                  <a:lnTo>
                    <a:pt x="2099" y="1929"/>
                  </a:lnTo>
                  <a:lnTo>
                    <a:pt x="2103" y="1944"/>
                  </a:lnTo>
                  <a:lnTo>
                    <a:pt x="2110" y="1959"/>
                  </a:lnTo>
                  <a:lnTo>
                    <a:pt x="2120" y="1972"/>
                  </a:lnTo>
                  <a:lnTo>
                    <a:pt x="2112" y="1981"/>
                  </a:lnTo>
                  <a:lnTo>
                    <a:pt x="2103" y="1994"/>
                  </a:lnTo>
                  <a:lnTo>
                    <a:pt x="2095" y="2007"/>
                  </a:lnTo>
                  <a:lnTo>
                    <a:pt x="2090" y="2022"/>
                  </a:lnTo>
                  <a:lnTo>
                    <a:pt x="2086" y="2043"/>
                  </a:lnTo>
                  <a:lnTo>
                    <a:pt x="2088" y="2063"/>
                  </a:lnTo>
                  <a:lnTo>
                    <a:pt x="2095" y="2082"/>
                  </a:lnTo>
                  <a:lnTo>
                    <a:pt x="2105" y="2099"/>
                  </a:lnTo>
                  <a:lnTo>
                    <a:pt x="2071" y="2248"/>
                  </a:lnTo>
                  <a:lnTo>
                    <a:pt x="2131" y="2263"/>
                  </a:lnTo>
                  <a:lnTo>
                    <a:pt x="2170" y="2115"/>
                  </a:lnTo>
                  <a:lnTo>
                    <a:pt x="2174" y="2117"/>
                  </a:lnTo>
                  <a:lnTo>
                    <a:pt x="2179" y="2121"/>
                  </a:lnTo>
                  <a:lnTo>
                    <a:pt x="2181" y="2123"/>
                  </a:lnTo>
                  <a:lnTo>
                    <a:pt x="2185" y="2125"/>
                  </a:lnTo>
                  <a:lnTo>
                    <a:pt x="2215" y="2276"/>
                  </a:lnTo>
                  <a:lnTo>
                    <a:pt x="2278" y="2263"/>
                  </a:lnTo>
                  <a:lnTo>
                    <a:pt x="2250" y="2110"/>
                  </a:lnTo>
                  <a:lnTo>
                    <a:pt x="2258" y="2095"/>
                  </a:lnTo>
                  <a:lnTo>
                    <a:pt x="2265" y="2078"/>
                  </a:lnTo>
                  <a:lnTo>
                    <a:pt x="2269" y="2058"/>
                  </a:lnTo>
                  <a:lnTo>
                    <a:pt x="2267" y="2037"/>
                  </a:lnTo>
                  <a:lnTo>
                    <a:pt x="2262" y="2020"/>
                  </a:lnTo>
                  <a:lnTo>
                    <a:pt x="2254" y="2005"/>
                  </a:lnTo>
                  <a:lnTo>
                    <a:pt x="2243" y="1989"/>
                  </a:lnTo>
                  <a:lnTo>
                    <a:pt x="2230" y="1979"/>
                  </a:lnTo>
                  <a:lnTo>
                    <a:pt x="2230" y="1979"/>
                  </a:lnTo>
                  <a:lnTo>
                    <a:pt x="2230" y="1979"/>
                  </a:lnTo>
                  <a:lnTo>
                    <a:pt x="2230" y="1979"/>
                  </a:lnTo>
                  <a:lnTo>
                    <a:pt x="2230" y="1979"/>
                  </a:lnTo>
                  <a:lnTo>
                    <a:pt x="2232" y="1977"/>
                  </a:lnTo>
                  <a:lnTo>
                    <a:pt x="2234" y="1974"/>
                  </a:lnTo>
                  <a:lnTo>
                    <a:pt x="2234" y="1974"/>
                  </a:lnTo>
                  <a:lnTo>
                    <a:pt x="2237" y="1972"/>
                  </a:lnTo>
                  <a:lnTo>
                    <a:pt x="2247" y="1959"/>
                  </a:lnTo>
                  <a:lnTo>
                    <a:pt x="2254" y="1946"/>
                  </a:lnTo>
                  <a:lnTo>
                    <a:pt x="2258" y="1929"/>
                  </a:lnTo>
                  <a:lnTo>
                    <a:pt x="2260" y="1914"/>
                  </a:lnTo>
                  <a:lnTo>
                    <a:pt x="2258" y="1899"/>
                  </a:lnTo>
                  <a:lnTo>
                    <a:pt x="2254" y="1882"/>
                  </a:lnTo>
                  <a:lnTo>
                    <a:pt x="2247" y="1869"/>
                  </a:lnTo>
                  <a:lnTo>
                    <a:pt x="2237" y="1856"/>
                  </a:lnTo>
                  <a:lnTo>
                    <a:pt x="2234" y="1854"/>
                  </a:lnTo>
                  <a:lnTo>
                    <a:pt x="2232" y="1852"/>
                  </a:lnTo>
                  <a:lnTo>
                    <a:pt x="2228" y="1849"/>
                  </a:lnTo>
                  <a:lnTo>
                    <a:pt x="2226" y="1847"/>
                  </a:lnTo>
                  <a:lnTo>
                    <a:pt x="2269" y="1759"/>
                  </a:lnTo>
                  <a:lnTo>
                    <a:pt x="2275" y="1759"/>
                  </a:lnTo>
                  <a:lnTo>
                    <a:pt x="2280" y="1759"/>
                  </a:lnTo>
                  <a:lnTo>
                    <a:pt x="2293" y="1759"/>
                  </a:lnTo>
                  <a:lnTo>
                    <a:pt x="2312" y="1757"/>
                  </a:lnTo>
                  <a:lnTo>
                    <a:pt x="2336" y="1750"/>
                  </a:lnTo>
                  <a:lnTo>
                    <a:pt x="2344" y="1746"/>
                  </a:lnTo>
                  <a:lnTo>
                    <a:pt x="2353" y="1742"/>
                  </a:lnTo>
                  <a:lnTo>
                    <a:pt x="2359" y="1737"/>
                  </a:lnTo>
                  <a:lnTo>
                    <a:pt x="2364" y="1733"/>
                  </a:lnTo>
                  <a:lnTo>
                    <a:pt x="2387" y="1767"/>
                  </a:lnTo>
                  <a:lnTo>
                    <a:pt x="2396" y="1783"/>
                  </a:lnTo>
                  <a:lnTo>
                    <a:pt x="2413" y="1815"/>
                  </a:lnTo>
                  <a:lnTo>
                    <a:pt x="2439" y="1858"/>
                  </a:lnTo>
                  <a:lnTo>
                    <a:pt x="2471" y="1908"/>
                  </a:lnTo>
                  <a:lnTo>
                    <a:pt x="2508" y="1959"/>
                  </a:lnTo>
                  <a:lnTo>
                    <a:pt x="2545" y="2009"/>
                  </a:lnTo>
                  <a:lnTo>
                    <a:pt x="2583" y="2048"/>
                  </a:lnTo>
                  <a:lnTo>
                    <a:pt x="2620" y="2076"/>
                  </a:lnTo>
                  <a:lnTo>
                    <a:pt x="2637" y="2084"/>
                  </a:lnTo>
                  <a:lnTo>
                    <a:pt x="2659" y="2095"/>
                  </a:lnTo>
                  <a:lnTo>
                    <a:pt x="2685" y="2104"/>
                  </a:lnTo>
                  <a:lnTo>
                    <a:pt x="2713" y="2112"/>
                  </a:lnTo>
                  <a:lnTo>
                    <a:pt x="2743" y="2123"/>
                  </a:lnTo>
                  <a:lnTo>
                    <a:pt x="2775" y="2132"/>
                  </a:lnTo>
                  <a:lnTo>
                    <a:pt x="2807" y="2140"/>
                  </a:lnTo>
                  <a:lnTo>
                    <a:pt x="2840" y="2149"/>
                  </a:lnTo>
                  <a:lnTo>
                    <a:pt x="2872" y="2158"/>
                  </a:lnTo>
                  <a:lnTo>
                    <a:pt x="2904" y="2166"/>
                  </a:lnTo>
                  <a:lnTo>
                    <a:pt x="2934" y="2175"/>
                  </a:lnTo>
                  <a:lnTo>
                    <a:pt x="2962" y="2181"/>
                  </a:lnTo>
                  <a:lnTo>
                    <a:pt x="2988" y="2186"/>
                  </a:lnTo>
                  <a:lnTo>
                    <a:pt x="3012" y="2192"/>
                  </a:lnTo>
                  <a:lnTo>
                    <a:pt x="3029" y="2196"/>
                  </a:lnTo>
                  <a:lnTo>
                    <a:pt x="3044" y="2199"/>
                  </a:lnTo>
                  <a:lnTo>
                    <a:pt x="3033" y="2252"/>
                  </a:lnTo>
                  <a:lnTo>
                    <a:pt x="3023" y="2311"/>
                  </a:lnTo>
                  <a:lnTo>
                    <a:pt x="3012" y="2371"/>
                  </a:lnTo>
                  <a:lnTo>
                    <a:pt x="3001" y="2431"/>
                  </a:lnTo>
                  <a:lnTo>
                    <a:pt x="2992" y="2490"/>
                  </a:lnTo>
                  <a:lnTo>
                    <a:pt x="2984" y="2543"/>
                  </a:lnTo>
                  <a:lnTo>
                    <a:pt x="2977" y="2591"/>
                  </a:lnTo>
                  <a:lnTo>
                    <a:pt x="2973" y="2630"/>
                  </a:lnTo>
                  <a:lnTo>
                    <a:pt x="2969" y="2677"/>
                  </a:lnTo>
                  <a:lnTo>
                    <a:pt x="2964" y="2716"/>
                  </a:lnTo>
                  <a:lnTo>
                    <a:pt x="2962" y="2750"/>
                  </a:lnTo>
                  <a:lnTo>
                    <a:pt x="2962" y="2776"/>
                  </a:lnTo>
                  <a:lnTo>
                    <a:pt x="2911" y="2793"/>
                  </a:lnTo>
                  <a:lnTo>
                    <a:pt x="2857" y="2811"/>
                  </a:lnTo>
                  <a:lnTo>
                    <a:pt x="2803" y="2826"/>
                  </a:lnTo>
                  <a:lnTo>
                    <a:pt x="2749" y="2841"/>
                  </a:lnTo>
                  <a:lnTo>
                    <a:pt x="2695" y="2854"/>
                  </a:lnTo>
                  <a:lnTo>
                    <a:pt x="2639" y="2867"/>
                  </a:lnTo>
                  <a:lnTo>
                    <a:pt x="2583" y="2880"/>
                  </a:lnTo>
                  <a:lnTo>
                    <a:pt x="2527" y="2888"/>
                  </a:lnTo>
                  <a:lnTo>
                    <a:pt x="2469" y="2899"/>
                  </a:lnTo>
                  <a:lnTo>
                    <a:pt x="2411" y="2906"/>
                  </a:lnTo>
                  <a:lnTo>
                    <a:pt x="2353" y="2914"/>
                  </a:lnTo>
                  <a:lnTo>
                    <a:pt x="2295" y="2918"/>
                  </a:lnTo>
                  <a:lnTo>
                    <a:pt x="2234" y="2923"/>
                  </a:lnTo>
                  <a:lnTo>
                    <a:pt x="2174" y="2927"/>
                  </a:lnTo>
                  <a:lnTo>
                    <a:pt x="2114" y="2929"/>
                  </a:lnTo>
                  <a:lnTo>
                    <a:pt x="2054" y="2929"/>
                  </a:lnTo>
                  <a:lnTo>
                    <a:pt x="2000" y="2929"/>
                  </a:lnTo>
                  <a:lnTo>
                    <a:pt x="1946" y="2927"/>
                  </a:lnTo>
                  <a:lnTo>
                    <a:pt x="1892" y="2925"/>
                  </a:lnTo>
                  <a:lnTo>
                    <a:pt x="1838" y="2921"/>
                  </a:lnTo>
                  <a:lnTo>
                    <a:pt x="1785" y="2916"/>
                  </a:lnTo>
                  <a:lnTo>
                    <a:pt x="1733" y="2910"/>
                  </a:lnTo>
                  <a:lnTo>
                    <a:pt x="1679" y="2903"/>
                  </a:lnTo>
                  <a:lnTo>
                    <a:pt x="1627" y="2897"/>
                  </a:lnTo>
                  <a:lnTo>
                    <a:pt x="1576" y="2888"/>
                  </a:lnTo>
                  <a:lnTo>
                    <a:pt x="1524" y="2878"/>
                  </a:lnTo>
                  <a:lnTo>
                    <a:pt x="1472" y="2869"/>
                  </a:lnTo>
                  <a:lnTo>
                    <a:pt x="1421" y="2856"/>
                  </a:lnTo>
                  <a:lnTo>
                    <a:pt x="1371" y="2845"/>
                  </a:lnTo>
                  <a:lnTo>
                    <a:pt x="1322" y="2830"/>
                  </a:lnTo>
                  <a:lnTo>
                    <a:pt x="1272" y="2817"/>
                  </a:lnTo>
                  <a:lnTo>
                    <a:pt x="1223" y="2802"/>
                  </a:lnTo>
                  <a:lnTo>
                    <a:pt x="1223" y="2770"/>
                  </a:lnTo>
                  <a:lnTo>
                    <a:pt x="1223" y="2722"/>
                  </a:lnTo>
                  <a:lnTo>
                    <a:pt x="1218" y="2666"/>
                  </a:lnTo>
                  <a:lnTo>
                    <a:pt x="1214" y="2602"/>
                  </a:lnTo>
                  <a:lnTo>
                    <a:pt x="1210" y="2563"/>
                  </a:lnTo>
                  <a:lnTo>
                    <a:pt x="1203" y="2509"/>
                  </a:lnTo>
                  <a:lnTo>
                    <a:pt x="1192" y="2440"/>
                  </a:lnTo>
                  <a:lnTo>
                    <a:pt x="1177" y="2360"/>
                  </a:lnTo>
                  <a:lnTo>
                    <a:pt x="1201" y="2354"/>
                  </a:lnTo>
                  <a:lnTo>
                    <a:pt x="1223" y="2347"/>
                  </a:lnTo>
                  <a:lnTo>
                    <a:pt x="1244" y="2341"/>
                  </a:lnTo>
                  <a:lnTo>
                    <a:pt x="1266" y="2334"/>
                  </a:lnTo>
                  <a:lnTo>
                    <a:pt x="1285" y="2328"/>
                  </a:lnTo>
                  <a:lnTo>
                    <a:pt x="1304" y="2319"/>
                  </a:lnTo>
                  <a:lnTo>
                    <a:pt x="1322" y="2313"/>
                  </a:lnTo>
                  <a:lnTo>
                    <a:pt x="1337" y="2304"/>
                  </a:lnTo>
                  <a:lnTo>
                    <a:pt x="1386" y="2276"/>
                  </a:lnTo>
                  <a:lnTo>
                    <a:pt x="1438" y="2242"/>
                  </a:lnTo>
                  <a:lnTo>
                    <a:pt x="1490" y="2203"/>
                  </a:lnTo>
                  <a:lnTo>
                    <a:pt x="1537" y="2162"/>
                  </a:lnTo>
                  <a:lnTo>
                    <a:pt x="1580" y="2125"/>
                  </a:lnTo>
                  <a:lnTo>
                    <a:pt x="1614" y="2095"/>
                  </a:lnTo>
                  <a:lnTo>
                    <a:pt x="1636" y="2071"/>
                  </a:lnTo>
                  <a:lnTo>
                    <a:pt x="1647" y="2063"/>
                  </a:lnTo>
                  <a:lnTo>
                    <a:pt x="1655" y="2056"/>
                  </a:lnTo>
                  <a:lnTo>
                    <a:pt x="1645" y="2035"/>
                  </a:lnTo>
                  <a:lnTo>
                    <a:pt x="1701" y="2026"/>
                  </a:lnTo>
                  <a:lnTo>
                    <a:pt x="1701" y="2030"/>
                  </a:lnTo>
                  <a:lnTo>
                    <a:pt x="1707" y="2033"/>
                  </a:lnTo>
                  <a:lnTo>
                    <a:pt x="1722" y="2035"/>
                  </a:lnTo>
                  <a:lnTo>
                    <a:pt x="1744" y="2041"/>
                  </a:lnTo>
                  <a:lnTo>
                    <a:pt x="1772" y="2046"/>
                  </a:lnTo>
                  <a:lnTo>
                    <a:pt x="1800" y="2052"/>
                  </a:lnTo>
                  <a:lnTo>
                    <a:pt x="1828" y="2058"/>
                  </a:lnTo>
                  <a:lnTo>
                    <a:pt x="1851" y="2063"/>
                  </a:lnTo>
                  <a:lnTo>
                    <a:pt x="1873" y="2067"/>
                  </a:lnTo>
                  <a:lnTo>
                    <a:pt x="1894" y="2069"/>
                  </a:lnTo>
                  <a:lnTo>
                    <a:pt x="1920" y="2067"/>
                  </a:lnTo>
                  <a:lnTo>
                    <a:pt x="1946" y="2065"/>
                  </a:lnTo>
                  <a:lnTo>
                    <a:pt x="1972" y="2061"/>
                  </a:lnTo>
                  <a:lnTo>
                    <a:pt x="1996" y="2056"/>
                  </a:lnTo>
                  <a:lnTo>
                    <a:pt x="2017" y="2052"/>
                  </a:lnTo>
                  <a:lnTo>
                    <a:pt x="2030" y="2050"/>
                  </a:lnTo>
                  <a:lnTo>
                    <a:pt x="2036" y="2048"/>
                  </a:lnTo>
                  <a:lnTo>
                    <a:pt x="2047" y="2046"/>
                  </a:lnTo>
                  <a:lnTo>
                    <a:pt x="2047" y="1983"/>
                  </a:lnTo>
                  <a:lnTo>
                    <a:pt x="2041" y="1979"/>
                  </a:lnTo>
                  <a:lnTo>
                    <a:pt x="2039" y="1979"/>
                  </a:lnTo>
                  <a:lnTo>
                    <a:pt x="2034" y="1977"/>
                  </a:lnTo>
                  <a:lnTo>
                    <a:pt x="2030" y="1974"/>
                  </a:lnTo>
                  <a:lnTo>
                    <a:pt x="2021" y="1974"/>
                  </a:lnTo>
                  <a:lnTo>
                    <a:pt x="2013" y="1972"/>
                  </a:lnTo>
                  <a:lnTo>
                    <a:pt x="2000" y="1972"/>
                  </a:lnTo>
                  <a:lnTo>
                    <a:pt x="1985" y="1972"/>
                  </a:lnTo>
                  <a:lnTo>
                    <a:pt x="1965" y="1974"/>
                  </a:lnTo>
                  <a:lnTo>
                    <a:pt x="1948" y="1974"/>
                  </a:lnTo>
                  <a:lnTo>
                    <a:pt x="1931" y="1972"/>
                  </a:lnTo>
                  <a:lnTo>
                    <a:pt x="1914" y="1970"/>
                  </a:lnTo>
                  <a:lnTo>
                    <a:pt x="1896" y="1966"/>
                  </a:lnTo>
                  <a:lnTo>
                    <a:pt x="1879" y="1961"/>
                  </a:lnTo>
                  <a:lnTo>
                    <a:pt x="1866" y="1959"/>
                  </a:lnTo>
                  <a:lnTo>
                    <a:pt x="1856" y="1955"/>
                  </a:lnTo>
                  <a:lnTo>
                    <a:pt x="1847" y="1953"/>
                  </a:lnTo>
                  <a:lnTo>
                    <a:pt x="1841" y="1946"/>
                  </a:lnTo>
                  <a:lnTo>
                    <a:pt x="1832" y="1940"/>
                  </a:lnTo>
                  <a:lnTo>
                    <a:pt x="1821" y="1929"/>
                  </a:lnTo>
                  <a:lnTo>
                    <a:pt x="1808" y="1921"/>
                  </a:lnTo>
                  <a:lnTo>
                    <a:pt x="1793" y="1910"/>
                  </a:lnTo>
                  <a:lnTo>
                    <a:pt x="1776" y="1899"/>
                  </a:lnTo>
                  <a:lnTo>
                    <a:pt x="1759" y="1890"/>
                  </a:lnTo>
                  <a:lnTo>
                    <a:pt x="1739" y="1882"/>
                  </a:lnTo>
                  <a:lnTo>
                    <a:pt x="1716" y="1880"/>
                  </a:lnTo>
                  <a:lnTo>
                    <a:pt x="1690" y="1884"/>
                  </a:lnTo>
                  <a:lnTo>
                    <a:pt x="1666" y="1895"/>
                  </a:lnTo>
                  <a:lnTo>
                    <a:pt x="1642" y="1910"/>
                  </a:lnTo>
                  <a:lnTo>
                    <a:pt x="1623" y="1927"/>
                  </a:lnTo>
                  <a:lnTo>
                    <a:pt x="1606" y="1942"/>
                  </a:lnTo>
                  <a:lnTo>
                    <a:pt x="1593" y="1955"/>
                  </a:lnTo>
                  <a:lnTo>
                    <a:pt x="1584" y="1964"/>
                  </a:lnTo>
                  <a:lnTo>
                    <a:pt x="1578" y="1968"/>
                  </a:lnTo>
                  <a:lnTo>
                    <a:pt x="1565" y="1979"/>
                  </a:lnTo>
                  <a:lnTo>
                    <a:pt x="1543" y="1994"/>
                  </a:lnTo>
                  <a:lnTo>
                    <a:pt x="1511" y="2013"/>
                  </a:lnTo>
                  <a:lnTo>
                    <a:pt x="1470" y="2037"/>
                  </a:lnTo>
                  <a:lnTo>
                    <a:pt x="1418" y="2061"/>
                  </a:lnTo>
                  <a:lnTo>
                    <a:pt x="1358" y="2086"/>
                  </a:lnTo>
                  <a:lnTo>
                    <a:pt x="1285" y="2110"/>
                  </a:lnTo>
                  <a:lnTo>
                    <a:pt x="1266" y="2115"/>
                  </a:lnTo>
                  <a:lnTo>
                    <a:pt x="1248" y="2119"/>
                  </a:lnTo>
                  <a:lnTo>
                    <a:pt x="1229" y="2121"/>
                  </a:lnTo>
                  <a:lnTo>
                    <a:pt x="1212" y="2125"/>
                  </a:lnTo>
                  <a:lnTo>
                    <a:pt x="1192" y="2127"/>
                  </a:lnTo>
                  <a:lnTo>
                    <a:pt x="1173" y="2127"/>
                  </a:lnTo>
                  <a:lnTo>
                    <a:pt x="1156" y="2130"/>
                  </a:lnTo>
                  <a:lnTo>
                    <a:pt x="1136" y="2130"/>
                  </a:lnTo>
                  <a:lnTo>
                    <a:pt x="1121" y="2050"/>
                  </a:lnTo>
                  <a:lnTo>
                    <a:pt x="1113" y="1981"/>
                  </a:lnTo>
                  <a:lnTo>
                    <a:pt x="1012" y="1942"/>
                  </a:lnTo>
                  <a:lnTo>
                    <a:pt x="1009" y="1942"/>
                  </a:lnTo>
                  <a:lnTo>
                    <a:pt x="1009" y="1940"/>
                  </a:lnTo>
                  <a:lnTo>
                    <a:pt x="1009" y="1940"/>
                  </a:lnTo>
                  <a:lnTo>
                    <a:pt x="1009" y="1938"/>
                  </a:lnTo>
                  <a:lnTo>
                    <a:pt x="1009" y="1938"/>
                  </a:lnTo>
                  <a:lnTo>
                    <a:pt x="1001" y="1808"/>
                  </a:lnTo>
                  <a:lnTo>
                    <a:pt x="996" y="1808"/>
                  </a:lnTo>
                  <a:lnTo>
                    <a:pt x="986" y="1811"/>
                  </a:lnTo>
                  <a:lnTo>
                    <a:pt x="971" y="1811"/>
                  </a:lnTo>
                  <a:lnTo>
                    <a:pt x="951" y="1813"/>
                  </a:lnTo>
                  <a:lnTo>
                    <a:pt x="934" y="1718"/>
                  </a:lnTo>
                  <a:lnTo>
                    <a:pt x="945" y="1714"/>
                  </a:lnTo>
                  <a:lnTo>
                    <a:pt x="960" y="1709"/>
                  </a:lnTo>
                  <a:lnTo>
                    <a:pt x="975" y="1703"/>
                  </a:lnTo>
                  <a:lnTo>
                    <a:pt x="992" y="1696"/>
                  </a:lnTo>
                  <a:lnTo>
                    <a:pt x="1009" y="1688"/>
                  </a:lnTo>
                  <a:lnTo>
                    <a:pt x="1027" y="1679"/>
                  </a:lnTo>
                  <a:lnTo>
                    <a:pt x="1042" y="1670"/>
                  </a:lnTo>
                  <a:lnTo>
                    <a:pt x="1057" y="1660"/>
                  </a:lnTo>
                  <a:lnTo>
                    <a:pt x="1065" y="1649"/>
                  </a:lnTo>
                  <a:lnTo>
                    <a:pt x="1074" y="1610"/>
                  </a:lnTo>
                  <a:lnTo>
                    <a:pt x="1076" y="1526"/>
                  </a:lnTo>
                  <a:lnTo>
                    <a:pt x="1068" y="1373"/>
                  </a:lnTo>
                  <a:lnTo>
                    <a:pt x="1083" y="1371"/>
                  </a:lnTo>
                  <a:lnTo>
                    <a:pt x="1100" y="1367"/>
                  </a:lnTo>
                  <a:lnTo>
                    <a:pt x="1117" y="1364"/>
                  </a:lnTo>
                  <a:lnTo>
                    <a:pt x="1134" y="1362"/>
                  </a:lnTo>
                  <a:lnTo>
                    <a:pt x="1147" y="1358"/>
                  </a:lnTo>
                  <a:lnTo>
                    <a:pt x="1162" y="1356"/>
                  </a:lnTo>
                  <a:lnTo>
                    <a:pt x="1173" y="1356"/>
                  </a:lnTo>
                  <a:lnTo>
                    <a:pt x="1179" y="1354"/>
                  </a:lnTo>
                  <a:lnTo>
                    <a:pt x="1188" y="1351"/>
                  </a:lnTo>
                  <a:lnTo>
                    <a:pt x="1195" y="1349"/>
                  </a:lnTo>
                  <a:lnTo>
                    <a:pt x="1201" y="1345"/>
                  </a:lnTo>
                  <a:lnTo>
                    <a:pt x="1205" y="1339"/>
                  </a:lnTo>
                  <a:lnTo>
                    <a:pt x="1207" y="1332"/>
                  </a:lnTo>
                  <a:lnTo>
                    <a:pt x="1207" y="1323"/>
                  </a:lnTo>
                  <a:lnTo>
                    <a:pt x="1203" y="1317"/>
                  </a:lnTo>
                  <a:lnTo>
                    <a:pt x="1201" y="1311"/>
                  </a:lnTo>
                  <a:lnTo>
                    <a:pt x="1199" y="1308"/>
                  </a:lnTo>
                  <a:lnTo>
                    <a:pt x="1199" y="1306"/>
                  </a:lnTo>
                  <a:lnTo>
                    <a:pt x="1199" y="1302"/>
                  </a:lnTo>
                  <a:lnTo>
                    <a:pt x="1197" y="1298"/>
                  </a:lnTo>
                  <a:lnTo>
                    <a:pt x="1195" y="1291"/>
                  </a:lnTo>
                  <a:lnTo>
                    <a:pt x="1188" y="1287"/>
                  </a:lnTo>
                  <a:lnTo>
                    <a:pt x="1179" y="1285"/>
                  </a:lnTo>
                  <a:lnTo>
                    <a:pt x="1169" y="1282"/>
                  </a:lnTo>
                  <a:lnTo>
                    <a:pt x="1151" y="1282"/>
                  </a:lnTo>
                  <a:lnTo>
                    <a:pt x="1128" y="1285"/>
                  </a:lnTo>
                  <a:lnTo>
                    <a:pt x="1100" y="1291"/>
                  </a:lnTo>
                  <a:lnTo>
                    <a:pt x="1061" y="1300"/>
                  </a:lnTo>
                  <a:lnTo>
                    <a:pt x="1055" y="1233"/>
                  </a:lnTo>
                  <a:lnTo>
                    <a:pt x="1048" y="1175"/>
                  </a:lnTo>
                  <a:lnTo>
                    <a:pt x="1042" y="1127"/>
                  </a:lnTo>
                  <a:lnTo>
                    <a:pt x="1040" y="1095"/>
                  </a:lnTo>
                  <a:lnTo>
                    <a:pt x="1126" y="1056"/>
                  </a:lnTo>
                  <a:lnTo>
                    <a:pt x="1040" y="1022"/>
                  </a:lnTo>
                  <a:lnTo>
                    <a:pt x="1068" y="1002"/>
                  </a:lnTo>
                  <a:lnTo>
                    <a:pt x="1080" y="989"/>
                  </a:lnTo>
                  <a:lnTo>
                    <a:pt x="1083" y="979"/>
                  </a:lnTo>
                  <a:lnTo>
                    <a:pt x="1080" y="972"/>
                  </a:lnTo>
                  <a:lnTo>
                    <a:pt x="1076" y="964"/>
                  </a:lnTo>
                  <a:lnTo>
                    <a:pt x="1065" y="957"/>
                  </a:lnTo>
                  <a:lnTo>
                    <a:pt x="1052" y="955"/>
                  </a:lnTo>
                  <a:lnTo>
                    <a:pt x="1033" y="955"/>
                  </a:lnTo>
                  <a:lnTo>
                    <a:pt x="1037" y="944"/>
                  </a:lnTo>
                  <a:lnTo>
                    <a:pt x="1040" y="933"/>
                  </a:lnTo>
                  <a:lnTo>
                    <a:pt x="1042" y="923"/>
                  </a:lnTo>
                  <a:lnTo>
                    <a:pt x="1040" y="910"/>
                  </a:lnTo>
                  <a:lnTo>
                    <a:pt x="1037" y="903"/>
                  </a:lnTo>
                  <a:lnTo>
                    <a:pt x="1031" y="892"/>
                  </a:lnTo>
                  <a:lnTo>
                    <a:pt x="1020" y="884"/>
                  </a:lnTo>
                  <a:lnTo>
                    <a:pt x="1007" y="877"/>
                  </a:lnTo>
                  <a:lnTo>
                    <a:pt x="986" y="875"/>
                  </a:lnTo>
                  <a:lnTo>
                    <a:pt x="962" y="879"/>
                  </a:lnTo>
                  <a:lnTo>
                    <a:pt x="934" y="892"/>
                  </a:lnTo>
                  <a:lnTo>
                    <a:pt x="906" y="910"/>
                  </a:lnTo>
                  <a:lnTo>
                    <a:pt x="878" y="933"/>
                  </a:lnTo>
                  <a:lnTo>
                    <a:pt x="848" y="957"/>
                  </a:lnTo>
                  <a:lnTo>
                    <a:pt x="818" y="983"/>
                  </a:lnTo>
                  <a:lnTo>
                    <a:pt x="788" y="1011"/>
                  </a:lnTo>
                  <a:lnTo>
                    <a:pt x="777" y="1022"/>
                  </a:lnTo>
                  <a:lnTo>
                    <a:pt x="766" y="1033"/>
                  </a:lnTo>
                  <a:lnTo>
                    <a:pt x="755" y="1041"/>
                  </a:lnTo>
                  <a:lnTo>
                    <a:pt x="745" y="1050"/>
                  </a:lnTo>
                  <a:lnTo>
                    <a:pt x="729" y="1071"/>
                  </a:lnTo>
                  <a:lnTo>
                    <a:pt x="723" y="1119"/>
                  </a:lnTo>
                  <a:lnTo>
                    <a:pt x="725" y="1207"/>
                  </a:lnTo>
                  <a:lnTo>
                    <a:pt x="745" y="1345"/>
                  </a:lnTo>
                  <a:lnTo>
                    <a:pt x="725" y="1356"/>
                  </a:lnTo>
                  <a:lnTo>
                    <a:pt x="714" y="1367"/>
                  </a:lnTo>
                  <a:lnTo>
                    <a:pt x="708" y="1375"/>
                  </a:lnTo>
                  <a:lnTo>
                    <a:pt x="706" y="1384"/>
                  </a:lnTo>
                  <a:lnTo>
                    <a:pt x="706" y="1388"/>
                  </a:lnTo>
                  <a:lnTo>
                    <a:pt x="708" y="1392"/>
                  </a:lnTo>
                  <a:lnTo>
                    <a:pt x="710" y="1397"/>
                  </a:lnTo>
                  <a:lnTo>
                    <a:pt x="714" y="1401"/>
                  </a:lnTo>
                  <a:lnTo>
                    <a:pt x="723" y="1405"/>
                  </a:lnTo>
                  <a:lnTo>
                    <a:pt x="732" y="1410"/>
                  </a:lnTo>
                  <a:lnTo>
                    <a:pt x="745" y="1412"/>
                  </a:lnTo>
                  <a:lnTo>
                    <a:pt x="757" y="1414"/>
                  </a:lnTo>
                  <a:lnTo>
                    <a:pt x="770" y="1479"/>
                  </a:lnTo>
                  <a:lnTo>
                    <a:pt x="785" y="1541"/>
                  </a:lnTo>
                  <a:lnTo>
                    <a:pt x="798" y="1604"/>
                  </a:lnTo>
                  <a:lnTo>
                    <a:pt x="813" y="1660"/>
                  </a:lnTo>
                  <a:lnTo>
                    <a:pt x="826" y="1711"/>
                  </a:lnTo>
                  <a:lnTo>
                    <a:pt x="837" y="1757"/>
                  </a:lnTo>
                  <a:lnTo>
                    <a:pt x="848" y="1793"/>
                  </a:lnTo>
                  <a:lnTo>
                    <a:pt x="854" y="1819"/>
                  </a:lnTo>
                  <a:lnTo>
                    <a:pt x="841" y="1821"/>
                  </a:lnTo>
                  <a:lnTo>
                    <a:pt x="831" y="1821"/>
                  </a:lnTo>
                  <a:lnTo>
                    <a:pt x="822" y="1824"/>
                  </a:lnTo>
                  <a:lnTo>
                    <a:pt x="818" y="1824"/>
                  </a:lnTo>
                  <a:lnTo>
                    <a:pt x="809" y="1828"/>
                  </a:lnTo>
                  <a:lnTo>
                    <a:pt x="803" y="1841"/>
                  </a:lnTo>
                  <a:lnTo>
                    <a:pt x="794" y="1871"/>
                  </a:lnTo>
                  <a:lnTo>
                    <a:pt x="792" y="1929"/>
                  </a:lnTo>
                  <a:lnTo>
                    <a:pt x="766" y="1938"/>
                  </a:lnTo>
                  <a:lnTo>
                    <a:pt x="738" y="1946"/>
                  </a:lnTo>
                  <a:lnTo>
                    <a:pt x="710" y="1955"/>
                  </a:lnTo>
                  <a:lnTo>
                    <a:pt x="686" y="1964"/>
                  </a:lnTo>
                  <a:lnTo>
                    <a:pt x="663" y="1974"/>
                  </a:lnTo>
                  <a:lnTo>
                    <a:pt x="643" y="1985"/>
                  </a:lnTo>
                  <a:lnTo>
                    <a:pt x="626" y="1994"/>
                  </a:lnTo>
                  <a:lnTo>
                    <a:pt x="617" y="2005"/>
                  </a:lnTo>
                  <a:lnTo>
                    <a:pt x="613" y="2009"/>
                  </a:lnTo>
                  <a:lnTo>
                    <a:pt x="611" y="2015"/>
                  </a:lnTo>
                  <a:lnTo>
                    <a:pt x="609" y="2024"/>
                  </a:lnTo>
                  <a:lnTo>
                    <a:pt x="609" y="2033"/>
                  </a:lnTo>
                  <a:lnTo>
                    <a:pt x="613" y="2041"/>
                  </a:lnTo>
                  <a:lnTo>
                    <a:pt x="617" y="2046"/>
                  </a:lnTo>
                  <a:lnTo>
                    <a:pt x="624" y="2050"/>
                  </a:lnTo>
                  <a:lnTo>
                    <a:pt x="630" y="2052"/>
                  </a:lnTo>
                  <a:lnTo>
                    <a:pt x="617" y="2117"/>
                  </a:lnTo>
                  <a:lnTo>
                    <a:pt x="613" y="2231"/>
                  </a:lnTo>
                  <a:lnTo>
                    <a:pt x="611" y="2369"/>
                  </a:lnTo>
                  <a:lnTo>
                    <a:pt x="613" y="2507"/>
                  </a:lnTo>
                  <a:lnTo>
                    <a:pt x="581" y="2483"/>
                  </a:lnTo>
                  <a:lnTo>
                    <a:pt x="551" y="2462"/>
                  </a:lnTo>
                  <a:lnTo>
                    <a:pt x="521" y="2438"/>
                  </a:lnTo>
                  <a:lnTo>
                    <a:pt x="490" y="2412"/>
                  </a:lnTo>
                  <a:lnTo>
                    <a:pt x="460" y="2388"/>
                  </a:lnTo>
                  <a:lnTo>
                    <a:pt x="432" y="2362"/>
                  </a:lnTo>
                  <a:lnTo>
                    <a:pt x="406" y="2337"/>
                  </a:lnTo>
                  <a:lnTo>
                    <a:pt x="378" y="2311"/>
                  </a:lnTo>
                  <a:lnTo>
                    <a:pt x="333" y="2263"/>
                  </a:lnTo>
                  <a:lnTo>
                    <a:pt x="290" y="2216"/>
                  </a:lnTo>
                  <a:lnTo>
                    <a:pt x="251" y="2166"/>
                  </a:lnTo>
                  <a:lnTo>
                    <a:pt x="215" y="2117"/>
                  </a:lnTo>
                  <a:lnTo>
                    <a:pt x="180" y="2065"/>
                  </a:lnTo>
                  <a:lnTo>
                    <a:pt x="150" y="2015"/>
                  </a:lnTo>
                  <a:lnTo>
                    <a:pt x="122" y="1961"/>
                  </a:lnTo>
                  <a:lnTo>
                    <a:pt x="96" y="1910"/>
                  </a:lnTo>
                  <a:lnTo>
                    <a:pt x="73" y="1856"/>
                  </a:lnTo>
                  <a:lnTo>
                    <a:pt x="53" y="1800"/>
                  </a:lnTo>
                  <a:lnTo>
                    <a:pt x="38" y="1746"/>
                  </a:lnTo>
                  <a:lnTo>
                    <a:pt x="23" y="1690"/>
                  </a:lnTo>
                  <a:lnTo>
                    <a:pt x="12" y="1634"/>
                  </a:lnTo>
                  <a:lnTo>
                    <a:pt x="6" y="1578"/>
                  </a:lnTo>
                  <a:lnTo>
                    <a:pt x="2" y="1522"/>
                  </a:lnTo>
                  <a:lnTo>
                    <a:pt x="0" y="1464"/>
                  </a:lnTo>
                  <a:lnTo>
                    <a:pt x="2" y="1405"/>
                  </a:lnTo>
                  <a:lnTo>
                    <a:pt x="6" y="1349"/>
                  </a:lnTo>
                  <a:lnTo>
                    <a:pt x="12" y="1293"/>
                  </a:lnTo>
                  <a:lnTo>
                    <a:pt x="23" y="1237"/>
                  </a:lnTo>
                  <a:lnTo>
                    <a:pt x="38" y="1181"/>
                  </a:lnTo>
                  <a:lnTo>
                    <a:pt x="53" y="1127"/>
                  </a:lnTo>
                  <a:lnTo>
                    <a:pt x="73" y="1073"/>
                  </a:lnTo>
                  <a:lnTo>
                    <a:pt x="96" y="1020"/>
                  </a:lnTo>
                  <a:lnTo>
                    <a:pt x="122" y="966"/>
                  </a:lnTo>
                  <a:lnTo>
                    <a:pt x="150" y="914"/>
                  </a:lnTo>
                  <a:lnTo>
                    <a:pt x="180" y="862"/>
                  </a:lnTo>
                  <a:lnTo>
                    <a:pt x="215" y="813"/>
                  </a:lnTo>
                  <a:lnTo>
                    <a:pt x="251" y="763"/>
                  </a:lnTo>
                  <a:lnTo>
                    <a:pt x="290" y="714"/>
                  </a:lnTo>
                  <a:lnTo>
                    <a:pt x="333" y="666"/>
                  </a:lnTo>
                  <a:lnTo>
                    <a:pt x="378" y="619"/>
                  </a:lnTo>
                  <a:lnTo>
                    <a:pt x="415" y="582"/>
                  </a:lnTo>
                  <a:lnTo>
                    <a:pt x="454" y="548"/>
                  </a:lnTo>
                  <a:lnTo>
                    <a:pt x="493" y="513"/>
                  </a:lnTo>
                  <a:lnTo>
                    <a:pt x="534" y="481"/>
                  </a:lnTo>
                  <a:lnTo>
                    <a:pt x="577" y="448"/>
                  </a:lnTo>
                  <a:lnTo>
                    <a:pt x="620" y="418"/>
                  </a:lnTo>
                  <a:lnTo>
                    <a:pt x="665" y="388"/>
                  </a:lnTo>
                  <a:lnTo>
                    <a:pt x="710" y="358"/>
                  </a:lnTo>
                  <a:lnTo>
                    <a:pt x="755" y="330"/>
                  </a:lnTo>
                  <a:lnTo>
                    <a:pt x="805" y="304"/>
                  </a:lnTo>
                  <a:lnTo>
                    <a:pt x="852" y="278"/>
                  </a:lnTo>
                  <a:lnTo>
                    <a:pt x="904" y="252"/>
                  </a:lnTo>
                  <a:lnTo>
                    <a:pt x="953" y="229"/>
                  </a:lnTo>
                  <a:lnTo>
                    <a:pt x="1005" y="207"/>
                  </a:lnTo>
                  <a:lnTo>
                    <a:pt x="1059" y="183"/>
                  </a:lnTo>
                  <a:lnTo>
                    <a:pt x="1113" y="164"/>
                  </a:lnTo>
                  <a:lnTo>
                    <a:pt x="1167" y="144"/>
                  </a:lnTo>
                  <a:lnTo>
                    <a:pt x="1220" y="127"/>
                  </a:lnTo>
                  <a:lnTo>
                    <a:pt x="1276" y="110"/>
                  </a:lnTo>
                  <a:lnTo>
                    <a:pt x="1335" y="93"/>
                  </a:lnTo>
                  <a:lnTo>
                    <a:pt x="1390" y="80"/>
                  </a:lnTo>
                  <a:lnTo>
                    <a:pt x="1449" y="65"/>
                  </a:lnTo>
                  <a:lnTo>
                    <a:pt x="1507" y="54"/>
                  </a:lnTo>
                  <a:lnTo>
                    <a:pt x="1567" y="43"/>
                  </a:lnTo>
                  <a:lnTo>
                    <a:pt x="1625" y="32"/>
                  </a:lnTo>
                  <a:lnTo>
                    <a:pt x="1685" y="24"/>
                  </a:lnTo>
                  <a:lnTo>
                    <a:pt x="1746" y="17"/>
                  </a:lnTo>
                  <a:lnTo>
                    <a:pt x="1806" y="11"/>
                  </a:lnTo>
                  <a:lnTo>
                    <a:pt x="1869" y="7"/>
                  </a:lnTo>
                  <a:lnTo>
                    <a:pt x="1929" y="2"/>
                  </a:lnTo>
                  <a:lnTo>
                    <a:pt x="1991" y="0"/>
                  </a:lnTo>
                  <a:lnTo>
                    <a:pt x="2054" y="0"/>
                  </a:lnTo>
                  <a:lnTo>
                    <a:pt x="2116" y="0"/>
                  </a:lnTo>
                  <a:lnTo>
                    <a:pt x="2176" y="2"/>
                  </a:lnTo>
                  <a:lnTo>
                    <a:pt x="2239" y="7"/>
                  </a:lnTo>
                  <a:lnTo>
                    <a:pt x="2299" y="11"/>
                  </a:lnTo>
                  <a:lnTo>
                    <a:pt x="2359" y="17"/>
                  </a:lnTo>
                  <a:lnTo>
                    <a:pt x="2420" y="24"/>
                  </a:lnTo>
                  <a:lnTo>
                    <a:pt x="2480" y="32"/>
                  </a:lnTo>
                  <a:lnTo>
                    <a:pt x="2540" y="43"/>
                  </a:lnTo>
                  <a:lnTo>
                    <a:pt x="2598" y="54"/>
                  </a:lnTo>
                  <a:lnTo>
                    <a:pt x="2657" y="65"/>
                  </a:lnTo>
                  <a:lnTo>
                    <a:pt x="2715" y="80"/>
                  </a:lnTo>
                  <a:lnTo>
                    <a:pt x="2773" y="93"/>
                  </a:lnTo>
                  <a:lnTo>
                    <a:pt x="2829" y="110"/>
                  </a:lnTo>
                  <a:lnTo>
                    <a:pt x="2885" y="127"/>
                  </a:lnTo>
                  <a:lnTo>
                    <a:pt x="2939" y="144"/>
                  </a:lnTo>
                  <a:lnTo>
                    <a:pt x="2995" y="164"/>
                  </a:lnTo>
                  <a:lnTo>
                    <a:pt x="3046" y="183"/>
                  </a:lnTo>
                  <a:lnTo>
                    <a:pt x="3100" y="207"/>
                  </a:lnTo>
                  <a:lnTo>
                    <a:pt x="3152" y="229"/>
                  </a:lnTo>
                  <a:lnTo>
                    <a:pt x="3201" y="252"/>
                  </a:lnTo>
                  <a:lnTo>
                    <a:pt x="3253" y="278"/>
                  </a:lnTo>
                  <a:lnTo>
                    <a:pt x="3300" y="304"/>
                  </a:lnTo>
                  <a:lnTo>
                    <a:pt x="3350" y="330"/>
                  </a:lnTo>
                  <a:lnTo>
                    <a:pt x="3395" y="358"/>
                  </a:lnTo>
                  <a:lnTo>
                    <a:pt x="3440" y="388"/>
                  </a:lnTo>
                  <a:lnTo>
                    <a:pt x="3486" y="418"/>
                  </a:lnTo>
                  <a:lnTo>
                    <a:pt x="3529" y="448"/>
                  </a:lnTo>
                  <a:lnTo>
                    <a:pt x="3572" y="481"/>
                  </a:lnTo>
                  <a:lnTo>
                    <a:pt x="3613" y="513"/>
                  </a:lnTo>
                  <a:lnTo>
                    <a:pt x="3651" y="548"/>
                  </a:lnTo>
                  <a:lnTo>
                    <a:pt x="3690" y="582"/>
                  </a:lnTo>
                  <a:lnTo>
                    <a:pt x="3727" y="619"/>
                  </a:lnTo>
                  <a:lnTo>
                    <a:pt x="3772" y="666"/>
                  </a:lnTo>
                  <a:lnTo>
                    <a:pt x="3815" y="714"/>
                  </a:lnTo>
                  <a:lnTo>
                    <a:pt x="3854" y="763"/>
                  </a:lnTo>
                  <a:lnTo>
                    <a:pt x="3892" y="813"/>
                  </a:lnTo>
                  <a:lnTo>
                    <a:pt x="3925" y="862"/>
                  </a:lnTo>
                  <a:lnTo>
                    <a:pt x="3957" y="914"/>
                  </a:lnTo>
                  <a:lnTo>
                    <a:pt x="3985" y="966"/>
                  </a:lnTo>
                  <a:lnTo>
                    <a:pt x="4011" y="1020"/>
                  </a:lnTo>
                  <a:lnTo>
                    <a:pt x="4032" y="1073"/>
                  </a:lnTo>
                  <a:lnTo>
                    <a:pt x="4054" y="1127"/>
                  </a:lnTo>
                  <a:lnTo>
                    <a:pt x="4069" y="1181"/>
                  </a:lnTo>
                  <a:lnTo>
                    <a:pt x="4084" y="1237"/>
                  </a:lnTo>
                  <a:lnTo>
                    <a:pt x="4095" y="1293"/>
                  </a:lnTo>
                  <a:lnTo>
                    <a:pt x="4101" y="1349"/>
                  </a:lnTo>
                  <a:lnTo>
                    <a:pt x="4106" y="1405"/>
                  </a:lnTo>
                  <a:lnTo>
                    <a:pt x="4108" y="1464"/>
                  </a:lnTo>
                  <a:lnTo>
                    <a:pt x="4106" y="1526"/>
                  </a:lnTo>
                  <a:lnTo>
                    <a:pt x="4101" y="1589"/>
                  </a:lnTo>
                  <a:lnTo>
                    <a:pt x="4091" y="1649"/>
                  </a:lnTo>
                  <a:lnTo>
                    <a:pt x="4080" y="1709"/>
                  </a:lnTo>
                  <a:lnTo>
                    <a:pt x="4063" y="1770"/>
                  </a:lnTo>
                  <a:lnTo>
                    <a:pt x="4043" y="1828"/>
                  </a:lnTo>
                  <a:lnTo>
                    <a:pt x="4022" y="1886"/>
                  </a:lnTo>
                  <a:lnTo>
                    <a:pt x="3996" y="1942"/>
                  </a:lnTo>
                  <a:lnTo>
                    <a:pt x="3966" y="1998"/>
                  </a:lnTo>
                  <a:lnTo>
                    <a:pt x="3933" y="2054"/>
                  </a:lnTo>
                  <a:lnTo>
                    <a:pt x="3899" y="2106"/>
                  </a:lnTo>
                  <a:lnTo>
                    <a:pt x="3860" y="2160"/>
                  </a:lnTo>
                  <a:lnTo>
                    <a:pt x="3819" y="2209"/>
                  </a:lnTo>
                  <a:lnTo>
                    <a:pt x="3776" y="2261"/>
                  </a:lnTo>
                  <a:lnTo>
                    <a:pt x="3731" y="2308"/>
                  </a:lnTo>
                  <a:lnTo>
                    <a:pt x="3681" y="2356"/>
                  </a:lnTo>
                  <a:close/>
                </a:path>
              </a:pathLst>
            </a:custGeom>
            <a:solidFill>
              <a:srgbClr val="A3D8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Freeform 42"/>
            <p:cNvSpPr>
              <a:spLocks/>
            </p:cNvSpPr>
            <p:nvPr/>
          </p:nvSpPr>
          <p:spPr bwMode="auto">
            <a:xfrm>
              <a:off x="3813863" y="8000617"/>
              <a:ext cx="22376" cy="27059"/>
            </a:xfrm>
            <a:custGeom>
              <a:avLst/>
              <a:gdLst/>
              <a:ahLst/>
              <a:cxnLst>
                <a:cxn ang="0">
                  <a:pos x="43" y="41"/>
                </a:cxn>
                <a:cxn ang="0">
                  <a:pos x="28" y="0"/>
                </a:cxn>
                <a:cxn ang="0">
                  <a:pos x="0" y="11"/>
                </a:cxn>
                <a:cxn ang="0">
                  <a:pos x="15" y="52"/>
                </a:cxn>
                <a:cxn ang="0">
                  <a:pos x="43" y="41"/>
                </a:cxn>
              </a:cxnLst>
              <a:rect l="0" t="0" r="r" b="b"/>
              <a:pathLst>
                <a:path w="43" h="52">
                  <a:moveTo>
                    <a:pt x="43" y="41"/>
                  </a:moveTo>
                  <a:lnTo>
                    <a:pt x="28" y="0"/>
                  </a:lnTo>
                  <a:lnTo>
                    <a:pt x="0" y="11"/>
                  </a:lnTo>
                  <a:lnTo>
                    <a:pt x="15" y="52"/>
                  </a:lnTo>
                  <a:lnTo>
                    <a:pt x="43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Freeform 43"/>
            <p:cNvSpPr>
              <a:spLocks/>
            </p:cNvSpPr>
            <p:nvPr/>
          </p:nvSpPr>
          <p:spPr bwMode="auto">
            <a:xfrm>
              <a:off x="3875265" y="7931929"/>
              <a:ext cx="22376" cy="27059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16" y="52"/>
                </a:cxn>
                <a:cxn ang="0">
                  <a:pos x="43" y="44"/>
                </a:cxn>
                <a:cxn ang="0">
                  <a:pos x="28" y="0"/>
                </a:cxn>
                <a:cxn ang="0">
                  <a:pos x="0" y="11"/>
                </a:cxn>
              </a:cxnLst>
              <a:rect l="0" t="0" r="r" b="b"/>
              <a:pathLst>
                <a:path w="43" h="52">
                  <a:moveTo>
                    <a:pt x="0" y="11"/>
                  </a:moveTo>
                  <a:lnTo>
                    <a:pt x="16" y="52"/>
                  </a:lnTo>
                  <a:lnTo>
                    <a:pt x="43" y="44"/>
                  </a:lnTo>
                  <a:lnTo>
                    <a:pt x="28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6" name="Freeform 44"/>
            <p:cNvSpPr>
              <a:spLocks/>
            </p:cNvSpPr>
            <p:nvPr/>
          </p:nvSpPr>
          <p:spPr bwMode="auto">
            <a:xfrm>
              <a:off x="5087704" y="7998536"/>
              <a:ext cx="16652" cy="15611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30" y="30"/>
                </a:cxn>
                <a:cxn ang="0">
                  <a:pos x="32" y="4"/>
                </a:cxn>
                <a:cxn ang="0">
                  <a:pos x="4" y="0"/>
                </a:cxn>
                <a:cxn ang="0">
                  <a:pos x="0" y="26"/>
                </a:cxn>
              </a:cxnLst>
              <a:rect l="0" t="0" r="r" b="b"/>
              <a:pathLst>
                <a:path w="32" h="30">
                  <a:moveTo>
                    <a:pt x="0" y="26"/>
                  </a:moveTo>
                  <a:lnTo>
                    <a:pt x="30" y="30"/>
                  </a:lnTo>
                  <a:lnTo>
                    <a:pt x="32" y="4"/>
                  </a:lnTo>
                  <a:lnTo>
                    <a:pt x="4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7" name="Freeform 45"/>
            <p:cNvSpPr>
              <a:spLocks/>
            </p:cNvSpPr>
            <p:nvPr/>
          </p:nvSpPr>
          <p:spPr bwMode="auto">
            <a:xfrm>
              <a:off x="4978948" y="7940255"/>
              <a:ext cx="19253" cy="19774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28" y="38"/>
                </a:cxn>
                <a:cxn ang="0">
                  <a:pos x="37" y="6"/>
                </a:cxn>
                <a:cxn ang="0">
                  <a:pos x="9" y="0"/>
                </a:cxn>
                <a:cxn ang="0">
                  <a:pos x="0" y="30"/>
                </a:cxn>
              </a:cxnLst>
              <a:rect l="0" t="0" r="r" b="b"/>
              <a:pathLst>
                <a:path w="37" h="38">
                  <a:moveTo>
                    <a:pt x="0" y="30"/>
                  </a:moveTo>
                  <a:lnTo>
                    <a:pt x="28" y="38"/>
                  </a:lnTo>
                  <a:lnTo>
                    <a:pt x="37" y="6"/>
                  </a:lnTo>
                  <a:lnTo>
                    <a:pt x="9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Freeform 46"/>
            <p:cNvSpPr>
              <a:spLocks/>
            </p:cNvSpPr>
            <p:nvPr/>
          </p:nvSpPr>
          <p:spPr bwMode="auto">
            <a:xfrm>
              <a:off x="5018496" y="8270684"/>
              <a:ext cx="75973" cy="47353"/>
            </a:xfrm>
            <a:custGeom>
              <a:avLst/>
              <a:gdLst/>
              <a:ahLst/>
              <a:cxnLst>
                <a:cxn ang="0">
                  <a:pos x="56" y="46"/>
                </a:cxn>
                <a:cxn ang="0">
                  <a:pos x="2" y="11"/>
                </a:cxn>
                <a:cxn ang="0">
                  <a:pos x="0" y="82"/>
                </a:cxn>
                <a:cxn ang="0">
                  <a:pos x="56" y="59"/>
                </a:cxn>
                <a:cxn ang="0">
                  <a:pos x="69" y="63"/>
                </a:cxn>
                <a:cxn ang="0">
                  <a:pos x="73" y="59"/>
                </a:cxn>
                <a:cxn ang="0">
                  <a:pos x="127" y="91"/>
                </a:cxn>
                <a:cxn ang="0">
                  <a:pos x="146" y="0"/>
                </a:cxn>
                <a:cxn ang="0">
                  <a:pos x="73" y="44"/>
                </a:cxn>
                <a:cxn ang="0">
                  <a:pos x="73" y="41"/>
                </a:cxn>
                <a:cxn ang="0">
                  <a:pos x="71" y="39"/>
                </a:cxn>
                <a:cxn ang="0">
                  <a:pos x="69" y="37"/>
                </a:cxn>
                <a:cxn ang="0">
                  <a:pos x="64" y="37"/>
                </a:cxn>
                <a:cxn ang="0">
                  <a:pos x="60" y="39"/>
                </a:cxn>
                <a:cxn ang="0">
                  <a:pos x="58" y="41"/>
                </a:cxn>
                <a:cxn ang="0">
                  <a:pos x="56" y="46"/>
                </a:cxn>
                <a:cxn ang="0">
                  <a:pos x="56" y="46"/>
                </a:cxn>
              </a:cxnLst>
              <a:rect l="0" t="0" r="r" b="b"/>
              <a:pathLst>
                <a:path w="146" h="91">
                  <a:moveTo>
                    <a:pt x="56" y="46"/>
                  </a:moveTo>
                  <a:lnTo>
                    <a:pt x="2" y="11"/>
                  </a:lnTo>
                  <a:lnTo>
                    <a:pt x="0" y="82"/>
                  </a:lnTo>
                  <a:lnTo>
                    <a:pt x="56" y="59"/>
                  </a:lnTo>
                  <a:lnTo>
                    <a:pt x="69" y="63"/>
                  </a:lnTo>
                  <a:lnTo>
                    <a:pt x="73" y="59"/>
                  </a:lnTo>
                  <a:lnTo>
                    <a:pt x="127" y="91"/>
                  </a:lnTo>
                  <a:lnTo>
                    <a:pt x="146" y="0"/>
                  </a:lnTo>
                  <a:lnTo>
                    <a:pt x="73" y="44"/>
                  </a:lnTo>
                  <a:lnTo>
                    <a:pt x="73" y="41"/>
                  </a:lnTo>
                  <a:lnTo>
                    <a:pt x="71" y="39"/>
                  </a:lnTo>
                  <a:lnTo>
                    <a:pt x="69" y="37"/>
                  </a:lnTo>
                  <a:lnTo>
                    <a:pt x="64" y="37"/>
                  </a:lnTo>
                  <a:lnTo>
                    <a:pt x="60" y="39"/>
                  </a:lnTo>
                  <a:lnTo>
                    <a:pt x="58" y="41"/>
                  </a:lnTo>
                  <a:lnTo>
                    <a:pt x="56" y="46"/>
                  </a:lnTo>
                  <a:lnTo>
                    <a:pt x="56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9" name="Freeform 47"/>
            <p:cNvSpPr>
              <a:spLocks/>
            </p:cNvSpPr>
            <p:nvPr/>
          </p:nvSpPr>
          <p:spPr bwMode="auto">
            <a:xfrm>
              <a:off x="5040871" y="8351860"/>
              <a:ext cx="10928" cy="1092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0" y="15"/>
                </a:cxn>
                <a:cxn ang="0">
                  <a:pos x="2" y="17"/>
                </a:cxn>
                <a:cxn ang="0">
                  <a:pos x="6" y="19"/>
                </a:cxn>
                <a:cxn ang="0">
                  <a:pos x="10" y="21"/>
                </a:cxn>
                <a:cxn ang="0">
                  <a:pos x="15" y="19"/>
                </a:cxn>
                <a:cxn ang="0">
                  <a:pos x="17" y="17"/>
                </a:cxn>
                <a:cxn ang="0">
                  <a:pos x="21" y="15"/>
                </a:cxn>
                <a:cxn ang="0">
                  <a:pos x="21" y="10"/>
                </a:cxn>
                <a:cxn ang="0">
                  <a:pos x="21" y="6"/>
                </a:cxn>
                <a:cxn ang="0">
                  <a:pos x="17" y="2"/>
                </a:cxn>
                <a:cxn ang="0">
                  <a:pos x="15" y="0"/>
                </a:cxn>
                <a:cxn ang="0">
                  <a:pos x="10" y="0"/>
                </a:cxn>
              </a:cxnLst>
              <a:rect l="0" t="0" r="r" b="b"/>
              <a:pathLst>
                <a:path w="21" h="21">
                  <a:moveTo>
                    <a:pt x="10" y="0"/>
                  </a:move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5"/>
                  </a:lnTo>
                  <a:lnTo>
                    <a:pt x="2" y="17"/>
                  </a:lnTo>
                  <a:lnTo>
                    <a:pt x="6" y="19"/>
                  </a:lnTo>
                  <a:lnTo>
                    <a:pt x="10" y="21"/>
                  </a:lnTo>
                  <a:lnTo>
                    <a:pt x="15" y="19"/>
                  </a:lnTo>
                  <a:lnTo>
                    <a:pt x="17" y="17"/>
                  </a:lnTo>
                  <a:lnTo>
                    <a:pt x="21" y="15"/>
                  </a:lnTo>
                  <a:lnTo>
                    <a:pt x="21" y="10"/>
                  </a:lnTo>
                  <a:lnTo>
                    <a:pt x="21" y="6"/>
                  </a:lnTo>
                  <a:lnTo>
                    <a:pt x="17" y="2"/>
                  </a:lnTo>
                  <a:lnTo>
                    <a:pt x="15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Freeform 48"/>
            <p:cNvSpPr>
              <a:spLocks/>
            </p:cNvSpPr>
            <p:nvPr/>
          </p:nvSpPr>
          <p:spPr bwMode="auto">
            <a:xfrm>
              <a:off x="5039830" y="8407538"/>
              <a:ext cx="10928" cy="1144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6" y="0"/>
                </a:cxn>
                <a:cxn ang="0">
                  <a:pos x="2" y="5"/>
                </a:cxn>
                <a:cxn ang="0">
                  <a:pos x="0" y="7"/>
                </a:cxn>
                <a:cxn ang="0">
                  <a:pos x="0" y="11"/>
                </a:cxn>
                <a:cxn ang="0">
                  <a:pos x="0" y="16"/>
                </a:cxn>
                <a:cxn ang="0">
                  <a:pos x="2" y="20"/>
                </a:cxn>
                <a:cxn ang="0">
                  <a:pos x="6" y="22"/>
                </a:cxn>
                <a:cxn ang="0">
                  <a:pos x="10" y="22"/>
                </a:cxn>
                <a:cxn ang="0">
                  <a:pos x="15" y="22"/>
                </a:cxn>
                <a:cxn ang="0">
                  <a:pos x="19" y="20"/>
                </a:cxn>
                <a:cxn ang="0">
                  <a:pos x="21" y="16"/>
                </a:cxn>
                <a:cxn ang="0">
                  <a:pos x="21" y="11"/>
                </a:cxn>
                <a:cxn ang="0">
                  <a:pos x="21" y="7"/>
                </a:cxn>
                <a:cxn ang="0">
                  <a:pos x="19" y="5"/>
                </a:cxn>
                <a:cxn ang="0">
                  <a:pos x="15" y="0"/>
                </a:cxn>
                <a:cxn ang="0">
                  <a:pos x="10" y="0"/>
                </a:cxn>
              </a:cxnLst>
              <a:rect l="0" t="0" r="r" b="b"/>
              <a:pathLst>
                <a:path w="21" h="22">
                  <a:moveTo>
                    <a:pt x="10" y="0"/>
                  </a:moveTo>
                  <a:lnTo>
                    <a:pt x="6" y="0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10" y="22"/>
                  </a:lnTo>
                  <a:lnTo>
                    <a:pt x="15" y="22"/>
                  </a:lnTo>
                  <a:lnTo>
                    <a:pt x="19" y="20"/>
                  </a:lnTo>
                  <a:lnTo>
                    <a:pt x="21" y="16"/>
                  </a:lnTo>
                  <a:lnTo>
                    <a:pt x="21" y="11"/>
                  </a:lnTo>
                  <a:lnTo>
                    <a:pt x="21" y="7"/>
                  </a:lnTo>
                  <a:lnTo>
                    <a:pt x="19" y="5"/>
                  </a:lnTo>
                  <a:lnTo>
                    <a:pt x="15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Freeform 49"/>
            <p:cNvSpPr>
              <a:spLocks/>
            </p:cNvSpPr>
            <p:nvPr/>
          </p:nvSpPr>
          <p:spPr bwMode="auto">
            <a:xfrm>
              <a:off x="5038269" y="8464778"/>
              <a:ext cx="11448" cy="11448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" y="0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0" y="11"/>
                </a:cxn>
                <a:cxn ang="0">
                  <a:pos x="0" y="15"/>
                </a:cxn>
                <a:cxn ang="0">
                  <a:pos x="3" y="20"/>
                </a:cxn>
                <a:cxn ang="0">
                  <a:pos x="7" y="22"/>
                </a:cxn>
                <a:cxn ang="0">
                  <a:pos x="11" y="22"/>
                </a:cxn>
                <a:cxn ang="0">
                  <a:pos x="15" y="22"/>
                </a:cxn>
                <a:cxn ang="0">
                  <a:pos x="20" y="20"/>
                </a:cxn>
                <a:cxn ang="0">
                  <a:pos x="22" y="15"/>
                </a:cxn>
                <a:cxn ang="0">
                  <a:pos x="22" y="11"/>
                </a:cxn>
                <a:cxn ang="0">
                  <a:pos x="22" y="7"/>
                </a:cxn>
                <a:cxn ang="0">
                  <a:pos x="20" y="2"/>
                </a:cxn>
                <a:cxn ang="0">
                  <a:pos x="15" y="0"/>
                </a:cxn>
                <a:cxn ang="0">
                  <a:pos x="11" y="0"/>
                </a:cxn>
              </a:cxnLst>
              <a:rect l="0" t="0" r="r" b="b"/>
              <a:pathLst>
                <a:path w="22" h="22">
                  <a:moveTo>
                    <a:pt x="11" y="0"/>
                  </a:moveTo>
                  <a:lnTo>
                    <a:pt x="7" y="0"/>
                  </a:lnTo>
                  <a:lnTo>
                    <a:pt x="3" y="2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3" y="20"/>
                  </a:lnTo>
                  <a:lnTo>
                    <a:pt x="7" y="22"/>
                  </a:lnTo>
                  <a:lnTo>
                    <a:pt x="11" y="22"/>
                  </a:lnTo>
                  <a:lnTo>
                    <a:pt x="15" y="22"/>
                  </a:lnTo>
                  <a:lnTo>
                    <a:pt x="20" y="20"/>
                  </a:lnTo>
                  <a:lnTo>
                    <a:pt x="22" y="15"/>
                  </a:lnTo>
                  <a:lnTo>
                    <a:pt x="22" y="11"/>
                  </a:lnTo>
                  <a:lnTo>
                    <a:pt x="22" y="7"/>
                  </a:lnTo>
                  <a:lnTo>
                    <a:pt x="20" y="2"/>
                  </a:lnTo>
                  <a:lnTo>
                    <a:pt x="15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Freeform 50"/>
            <p:cNvSpPr>
              <a:spLocks/>
            </p:cNvSpPr>
            <p:nvPr/>
          </p:nvSpPr>
          <p:spPr bwMode="auto">
            <a:xfrm>
              <a:off x="5037228" y="8522017"/>
              <a:ext cx="11448" cy="11448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" y="0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0" y="11"/>
                </a:cxn>
                <a:cxn ang="0">
                  <a:pos x="0" y="15"/>
                </a:cxn>
                <a:cxn ang="0">
                  <a:pos x="2" y="18"/>
                </a:cxn>
                <a:cxn ang="0">
                  <a:pos x="7" y="20"/>
                </a:cxn>
                <a:cxn ang="0">
                  <a:pos x="11" y="22"/>
                </a:cxn>
                <a:cxn ang="0">
                  <a:pos x="15" y="20"/>
                </a:cxn>
                <a:cxn ang="0">
                  <a:pos x="20" y="18"/>
                </a:cxn>
                <a:cxn ang="0">
                  <a:pos x="22" y="15"/>
                </a:cxn>
                <a:cxn ang="0">
                  <a:pos x="22" y="11"/>
                </a:cxn>
                <a:cxn ang="0">
                  <a:pos x="22" y="7"/>
                </a:cxn>
                <a:cxn ang="0">
                  <a:pos x="20" y="2"/>
                </a:cxn>
                <a:cxn ang="0">
                  <a:pos x="15" y="0"/>
                </a:cxn>
                <a:cxn ang="0">
                  <a:pos x="11" y="0"/>
                </a:cxn>
              </a:cxnLst>
              <a:rect l="0" t="0" r="r" b="b"/>
              <a:pathLst>
                <a:path w="22" h="22">
                  <a:moveTo>
                    <a:pt x="11" y="0"/>
                  </a:moveTo>
                  <a:lnTo>
                    <a:pt x="7" y="0"/>
                  </a:lnTo>
                  <a:lnTo>
                    <a:pt x="2" y="2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2" y="18"/>
                  </a:lnTo>
                  <a:lnTo>
                    <a:pt x="7" y="20"/>
                  </a:lnTo>
                  <a:lnTo>
                    <a:pt x="11" y="22"/>
                  </a:lnTo>
                  <a:lnTo>
                    <a:pt x="15" y="20"/>
                  </a:lnTo>
                  <a:lnTo>
                    <a:pt x="20" y="18"/>
                  </a:lnTo>
                  <a:lnTo>
                    <a:pt x="22" y="15"/>
                  </a:lnTo>
                  <a:lnTo>
                    <a:pt x="22" y="11"/>
                  </a:lnTo>
                  <a:lnTo>
                    <a:pt x="22" y="7"/>
                  </a:lnTo>
                  <a:lnTo>
                    <a:pt x="20" y="2"/>
                  </a:lnTo>
                  <a:lnTo>
                    <a:pt x="15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Freeform 51"/>
            <p:cNvSpPr>
              <a:spLocks/>
            </p:cNvSpPr>
            <p:nvPr/>
          </p:nvSpPr>
          <p:spPr bwMode="auto">
            <a:xfrm>
              <a:off x="5036188" y="8578216"/>
              <a:ext cx="11448" cy="11448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" y="0"/>
                </a:cxn>
                <a:cxn ang="0">
                  <a:pos x="4" y="4"/>
                </a:cxn>
                <a:cxn ang="0">
                  <a:pos x="2" y="7"/>
                </a:cxn>
                <a:cxn ang="0">
                  <a:pos x="0" y="11"/>
                </a:cxn>
                <a:cxn ang="0">
                  <a:pos x="2" y="15"/>
                </a:cxn>
                <a:cxn ang="0">
                  <a:pos x="4" y="19"/>
                </a:cxn>
                <a:cxn ang="0">
                  <a:pos x="7" y="22"/>
                </a:cxn>
                <a:cxn ang="0">
                  <a:pos x="11" y="22"/>
                </a:cxn>
                <a:cxn ang="0">
                  <a:pos x="15" y="22"/>
                </a:cxn>
                <a:cxn ang="0">
                  <a:pos x="19" y="19"/>
                </a:cxn>
                <a:cxn ang="0">
                  <a:pos x="22" y="15"/>
                </a:cxn>
                <a:cxn ang="0">
                  <a:pos x="22" y="11"/>
                </a:cxn>
                <a:cxn ang="0">
                  <a:pos x="22" y="7"/>
                </a:cxn>
                <a:cxn ang="0">
                  <a:pos x="19" y="4"/>
                </a:cxn>
                <a:cxn ang="0">
                  <a:pos x="15" y="0"/>
                </a:cxn>
                <a:cxn ang="0">
                  <a:pos x="11" y="0"/>
                </a:cxn>
              </a:cxnLst>
              <a:rect l="0" t="0" r="r" b="b"/>
              <a:pathLst>
                <a:path w="22" h="22">
                  <a:moveTo>
                    <a:pt x="11" y="0"/>
                  </a:moveTo>
                  <a:lnTo>
                    <a:pt x="7" y="0"/>
                  </a:lnTo>
                  <a:lnTo>
                    <a:pt x="4" y="4"/>
                  </a:lnTo>
                  <a:lnTo>
                    <a:pt x="2" y="7"/>
                  </a:lnTo>
                  <a:lnTo>
                    <a:pt x="0" y="11"/>
                  </a:lnTo>
                  <a:lnTo>
                    <a:pt x="2" y="15"/>
                  </a:lnTo>
                  <a:lnTo>
                    <a:pt x="4" y="19"/>
                  </a:lnTo>
                  <a:lnTo>
                    <a:pt x="7" y="22"/>
                  </a:lnTo>
                  <a:lnTo>
                    <a:pt x="11" y="22"/>
                  </a:lnTo>
                  <a:lnTo>
                    <a:pt x="15" y="22"/>
                  </a:lnTo>
                  <a:lnTo>
                    <a:pt x="19" y="19"/>
                  </a:lnTo>
                  <a:lnTo>
                    <a:pt x="22" y="15"/>
                  </a:lnTo>
                  <a:lnTo>
                    <a:pt x="22" y="11"/>
                  </a:lnTo>
                  <a:lnTo>
                    <a:pt x="22" y="7"/>
                  </a:lnTo>
                  <a:lnTo>
                    <a:pt x="19" y="4"/>
                  </a:lnTo>
                  <a:lnTo>
                    <a:pt x="15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Freeform 52"/>
            <p:cNvSpPr>
              <a:spLocks/>
            </p:cNvSpPr>
            <p:nvPr/>
          </p:nvSpPr>
          <p:spPr bwMode="auto">
            <a:xfrm>
              <a:off x="3416308" y="6875599"/>
              <a:ext cx="877326" cy="730065"/>
            </a:xfrm>
            <a:custGeom>
              <a:avLst/>
              <a:gdLst/>
              <a:ahLst/>
              <a:cxnLst>
                <a:cxn ang="0">
                  <a:pos x="116" y="1050"/>
                </a:cxn>
                <a:cxn ang="0">
                  <a:pos x="142" y="1155"/>
                </a:cxn>
                <a:cxn ang="0">
                  <a:pos x="241" y="1227"/>
                </a:cxn>
                <a:cxn ang="0">
                  <a:pos x="325" y="1300"/>
                </a:cxn>
                <a:cxn ang="0">
                  <a:pos x="428" y="1343"/>
                </a:cxn>
                <a:cxn ang="0">
                  <a:pos x="512" y="1380"/>
                </a:cxn>
                <a:cxn ang="0">
                  <a:pos x="592" y="1403"/>
                </a:cxn>
                <a:cxn ang="0">
                  <a:pos x="734" y="1369"/>
                </a:cxn>
                <a:cxn ang="0">
                  <a:pos x="837" y="1244"/>
                </a:cxn>
                <a:cxn ang="0">
                  <a:pos x="887" y="1207"/>
                </a:cxn>
                <a:cxn ang="0">
                  <a:pos x="958" y="1289"/>
                </a:cxn>
                <a:cxn ang="0">
                  <a:pos x="1076" y="1347"/>
                </a:cxn>
                <a:cxn ang="0">
                  <a:pos x="1227" y="1317"/>
                </a:cxn>
                <a:cxn ang="0">
                  <a:pos x="1326" y="1194"/>
                </a:cxn>
                <a:cxn ang="0">
                  <a:pos x="1391" y="1121"/>
                </a:cxn>
                <a:cxn ang="0">
                  <a:pos x="1438" y="1054"/>
                </a:cxn>
                <a:cxn ang="0">
                  <a:pos x="1505" y="1035"/>
                </a:cxn>
                <a:cxn ang="0">
                  <a:pos x="1576" y="1000"/>
                </a:cxn>
                <a:cxn ang="0">
                  <a:pos x="1638" y="899"/>
                </a:cxn>
                <a:cxn ang="0">
                  <a:pos x="1625" y="795"/>
                </a:cxn>
                <a:cxn ang="0">
                  <a:pos x="1655" y="718"/>
                </a:cxn>
                <a:cxn ang="0">
                  <a:pos x="1683" y="629"/>
                </a:cxn>
                <a:cxn ang="0">
                  <a:pos x="1668" y="520"/>
                </a:cxn>
                <a:cxn ang="0">
                  <a:pos x="1602" y="425"/>
                </a:cxn>
                <a:cxn ang="0">
                  <a:pos x="1578" y="399"/>
                </a:cxn>
                <a:cxn ang="0">
                  <a:pos x="1548" y="295"/>
                </a:cxn>
                <a:cxn ang="0">
                  <a:pos x="1436" y="220"/>
                </a:cxn>
                <a:cxn ang="0">
                  <a:pos x="1384" y="216"/>
                </a:cxn>
                <a:cxn ang="0">
                  <a:pos x="1354" y="203"/>
                </a:cxn>
                <a:cxn ang="0">
                  <a:pos x="1315" y="194"/>
                </a:cxn>
                <a:cxn ang="0">
                  <a:pos x="1292" y="194"/>
                </a:cxn>
                <a:cxn ang="0">
                  <a:pos x="1233" y="147"/>
                </a:cxn>
                <a:cxn ang="0">
                  <a:pos x="1145" y="112"/>
                </a:cxn>
                <a:cxn ang="0">
                  <a:pos x="1100" y="48"/>
                </a:cxn>
                <a:cxn ang="0">
                  <a:pos x="1029" y="2"/>
                </a:cxn>
                <a:cxn ang="0">
                  <a:pos x="973" y="4"/>
                </a:cxn>
                <a:cxn ang="0">
                  <a:pos x="934" y="24"/>
                </a:cxn>
                <a:cxn ang="0">
                  <a:pos x="893" y="93"/>
                </a:cxn>
                <a:cxn ang="0">
                  <a:pos x="893" y="127"/>
                </a:cxn>
                <a:cxn ang="0">
                  <a:pos x="857" y="125"/>
                </a:cxn>
                <a:cxn ang="0">
                  <a:pos x="807" y="129"/>
                </a:cxn>
                <a:cxn ang="0">
                  <a:pos x="762" y="60"/>
                </a:cxn>
                <a:cxn ang="0">
                  <a:pos x="674" y="11"/>
                </a:cxn>
                <a:cxn ang="0">
                  <a:pos x="600" y="15"/>
                </a:cxn>
                <a:cxn ang="0">
                  <a:pos x="547" y="48"/>
                </a:cxn>
                <a:cxn ang="0">
                  <a:pos x="488" y="35"/>
                </a:cxn>
                <a:cxn ang="0">
                  <a:pos x="422" y="19"/>
                </a:cxn>
                <a:cxn ang="0">
                  <a:pos x="325" y="32"/>
                </a:cxn>
                <a:cxn ang="0">
                  <a:pos x="236" y="88"/>
                </a:cxn>
                <a:cxn ang="0">
                  <a:pos x="196" y="104"/>
                </a:cxn>
                <a:cxn ang="0">
                  <a:pos x="155" y="108"/>
                </a:cxn>
                <a:cxn ang="0">
                  <a:pos x="116" y="129"/>
                </a:cxn>
                <a:cxn ang="0">
                  <a:pos x="77" y="196"/>
                </a:cxn>
                <a:cxn ang="0">
                  <a:pos x="90" y="278"/>
                </a:cxn>
                <a:cxn ang="0">
                  <a:pos x="150" y="326"/>
                </a:cxn>
                <a:cxn ang="0">
                  <a:pos x="174" y="347"/>
                </a:cxn>
                <a:cxn ang="0">
                  <a:pos x="112" y="403"/>
                </a:cxn>
                <a:cxn ang="0">
                  <a:pos x="69" y="504"/>
                </a:cxn>
                <a:cxn ang="0">
                  <a:pos x="79" y="601"/>
                </a:cxn>
                <a:cxn ang="0">
                  <a:pos x="49" y="703"/>
                </a:cxn>
                <a:cxn ang="0">
                  <a:pos x="2" y="815"/>
                </a:cxn>
                <a:cxn ang="0">
                  <a:pos x="19" y="927"/>
                </a:cxn>
                <a:cxn ang="0">
                  <a:pos x="99" y="1002"/>
                </a:cxn>
              </a:cxnLst>
              <a:rect l="0" t="0" r="r" b="b"/>
              <a:pathLst>
                <a:path w="1686" h="1403">
                  <a:moveTo>
                    <a:pt x="124" y="1011"/>
                  </a:moveTo>
                  <a:lnTo>
                    <a:pt x="122" y="1024"/>
                  </a:lnTo>
                  <a:lnTo>
                    <a:pt x="118" y="1037"/>
                  </a:lnTo>
                  <a:lnTo>
                    <a:pt x="116" y="1050"/>
                  </a:lnTo>
                  <a:lnTo>
                    <a:pt x="116" y="1063"/>
                  </a:lnTo>
                  <a:lnTo>
                    <a:pt x="118" y="1095"/>
                  </a:lnTo>
                  <a:lnTo>
                    <a:pt x="129" y="1127"/>
                  </a:lnTo>
                  <a:lnTo>
                    <a:pt x="142" y="1155"/>
                  </a:lnTo>
                  <a:lnTo>
                    <a:pt x="161" y="1179"/>
                  </a:lnTo>
                  <a:lnTo>
                    <a:pt x="185" y="1201"/>
                  </a:lnTo>
                  <a:lnTo>
                    <a:pt x="211" y="1216"/>
                  </a:lnTo>
                  <a:lnTo>
                    <a:pt x="241" y="1227"/>
                  </a:lnTo>
                  <a:lnTo>
                    <a:pt x="273" y="1233"/>
                  </a:lnTo>
                  <a:lnTo>
                    <a:pt x="286" y="1259"/>
                  </a:lnTo>
                  <a:lnTo>
                    <a:pt x="303" y="1280"/>
                  </a:lnTo>
                  <a:lnTo>
                    <a:pt x="325" y="1300"/>
                  </a:lnTo>
                  <a:lnTo>
                    <a:pt x="346" y="1317"/>
                  </a:lnTo>
                  <a:lnTo>
                    <a:pt x="372" y="1330"/>
                  </a:lnTo>
                  <a:lnTo>
                    <a:pt x="400" y="1339"/>
                  </a:lnTo>
                  <a:lnTo>
                    <a:pt x="428" y="1343"/>
                  </a:lnTo>
                  <a:lnTo>
                    <a:pt x="458" y="1343"/>
                  </a:lnTo>
                  <a:lnTo>
                    <a:pt x="475" y="1356"/>
                  </a:lnTo>
                  <a:lnTo>
                    <a:pt x="493" y="1369"/>
                  </a:lnTo>
                  <a:lnTo>
                    <a:pt x="512" y="1380"/>
                  </a:lnTo>
                  <a:lnTo>
                    <a:pt x="531" y="1388"/>
                  </a:lnTo>
                  <a:lnTo>
                    <a:pt x="551" y="1395"/>
                  </a:lnTo>
                  <a:lnTo>
                    <a:pt x="572" y="1399"/>
                  </a:lnTo>
                  <a:lnTo>
                    <a:pt x="592" y="1403"/>
                  </a:lnTo>
                  <a:lnTo>
                    <a:pt x="613" y="1403"/>
                  </a:lnTo>
                  <a:lnTo>
                    <a:pt x="656" y="1399"/>
                  </a:lnTo>
                  <a:lnTo>
                    <a:pt x="697" y="1388"/>
                  </a:lnTo>
                  <a:lnTo>
                    <a:pt x="734" y="1369"/>
                  </a:lnTo>
                  <a:lnTo>
                    <a:pt x="768" y="1345"/>
                  </a:lnTo>
                  <a:lnTo>
                    <a:pt x="796" y="1315"/>
                  </a:lnTo>
                  <a:lnTo>
                    <a:pt x="820" y="1280"/>
                  </a:lnTo>
                  <a:lnTo>
                    <a:pt x="837" y="1244"/>
                  </a:lnTo>
                  <a:lnTo>
                    <a:pt x="846" y="1201"/>
                  </a:lnTo>
                  <a:lnTo>
                    <a:pt x="859" y="1205"/>
                  </a:lnTo>
                  <a:lnTo>
                    <a:pt x="874" y="1207"/>
                  </a:lnTo>
                  <a:lnTo>
                    <a:pt x="887" y="1207"/>
                  </a:lnTo>
                  <a:lnTo>
                    <a:pt x="902" y="1205"/>
                  </a:lnTo>
                  <a:lnTo>
                    <a:pt x="917" y="1235"/>
                  </a:lnTo>
                  <a:lnTo>
                    <a:pt x="936" y="1263"/>
                  </a:lnTo>
                  <a:lnTo>
                    <a:pt x="958" y="1289"/>
                  </a:lnTo>
                  <a:lnTo>
                    <a:pt x="984" y="1308"/>
                  </a:lnTo>
                  <a:lnTo>
                    <a:pt x="1014" y="1326"/>
                  </a:lnTo>
                  <a:lnTo>
                    <a:pt x="1044" y="1339"/>
                  </a:lnTo>
                  <a:lnTo>
                    <a:pt x="1076" y="1347"/>
                  </a:lnTo>
                  <a:lnTo>
                    <a:pt x="1111" y="1349"/>
                  </a:lnTo>
                  <a:lnTo>
                    <a:pt x="1152" y="1345"/>
                  </a:lnTo>
                  <a:lnTo>
                    <a:pt x="1192" y="1334"/>
                  </a:lnTo>
                  <a:lnTo>
                    <a:pt x="1227" y="1317"/>
                  </a:lnTo>
                  <a:lnTo>
                    <a:pt x="1259" y="1293"/>
                  </a:lnTo>
                  <a:lnTo>
                    <a:pt x="1287" y="1265"/>
                  </a:lnTo>
                  <a:lnTo>
                    <a:pt x="1309" y="1231"/>
                  </a:lnTo>
                  <a:lnTo>
                    <a:pt x="1326" y="1194"/>
                  </a:lnTo>
                  <a:lnTo>
                    <a:pt x="1335" y="1153"/>
                  </a:lnTo>
                  <a:lnTo>
                    <a:pt x="1354" y="1145"/>
                  </a:lnTo>
                  <a:lnTo>
                    <a:pt x="1373" y="1134"/>
                  </a:lnTo>
                  <a:lnTo>
                    <a:pt x="1391" y="1121"/>
                  </a:lnTo>
                  <a:lnTo>
                    <a:pt x="1406" y="1108"/>
                  </a:lnTo>
                  <a:lnTo>
                    <a:pt x="1419" y="1091"/>
                  </a:lnTo>
                  <a:lnTo>
                    <a:pt x="1429" y="1074"/>
                  </a:lnTo>
                  <a:lnTo>
                    <a:pt x="1438" y="1054"/>
                  </a:lnTo>
                  <a:lnTo>
                    <a:pt x="1444" y="1035"/>
                  </a:lnTo>
                  <a:lnTo>
                    <a:pt x="1466" y="1037"/>
                  </a:lnTo>
                  <a:lnTo>
                    <a:pt x="1485" y="1037"/>
                  </a:lnTo>
                  <a:lnTo>
                    <a:pt x="1505" y="1035"/>
                  </a:lnTo>
                  <a:lnTo>
                    <a:pt x="1524" y="1028"/>
                  </a:lnTo>
                  <a:lnTo>
                    <a:pt x="1541" y="1022"/>
                  </a:lnTo>
                  <a:lnTo>
                    <a:pt x="1559" y="1013"/>
                  </a:lnTo>
                  <a:lnTo>
                    <a:pt x="1576" y="1000"/>
                  </a:lnTo>
                  <a:lnTo>
                    <a:pt x="1591" y="987"/>
                  </a:lnTo>
                  <a:lnTo>
                    <a:pt x="1612" y="961"/>
                  </a:lnTo>
                  <a:lnTo>
                    <a:pt x="1627" y="931"/>
                  </a:lnTo>
                  <a:lnTo>
                    <a:pt x="1638" y="899"/>
                  </a:lnTo>
                  <a:lnTo>
                    <a:pt x="1640" y="867"/>
                  </a:lnTo>
                  <a:lnTo>
                    <a:pt x="1638" y="843"/>
                  </a:lnTo>
                  <a:lnTo>
                    <a:pt x="1634" y="819"/>
                  </a:lnTo>
                  <a:lnTo>
                    <a:pt x="1625" y="795"/>
                  </a:lnTo>
                  <a:lnTo>
                    <a:pt x="1612" y="774"/>
                  </a:lnTo>
                  <a:lnTo>
                    <a:pt x="1630" y="757"/>
                  </a:lnTo>
                  <a:lnTo>
                    <a:pt x="1645" y="739"/>
                  </a:lnTo>
                  <a:lnTo>
                    <a:pt x="1655" y="718"/>
                  </a:lnTo>
                  <a:lnTo>
                    <a:pt x="1666" y="698"/>
                  </a:lnTo>
                  <a:lnTo>
                    <a:pt x="1675" y="677"/>
                  </a:lnTo>
                  <a:lnTo>
                    <a:pt x="1681" y="653"/>
                  </a:lnTo>
                  <a:lnTo>
                    <a:pt x="1683" y="629"/>
                  </a:lnTo>
                  <a:lnTo>
                    <a:pt x="1686" y="606"/>
                  </a:lnTo>
                  <a:lnTo>
                    <a:pt x="1683" y="576"/>
                  </a:lnTo>
                  <a:lnTo>
                    <a:pt x="1679" y="548"/>
                  </a:lnTo>
                  <a:lnTo>
                    <a:pt x="1668" y="520"/>
                  </a:lnTo>
                  <a:lnTo>
                    <a:pt x="1658" y="494"/>
                  </a:lnTo>
                  <a:lnTo>
                    <a:pt x="1640" y="468"/>
                  </a:lnTo>
                  <a:lnTo>
                    <a:pt x="1623" y="446"/>
                  </a:lnTo>
                  <a:lnTo>
                    <a:pt x="1602" y="425"/>
                  </a:lnTo>
                  <a:lnTo>
                    <a:pt x="1578" y="407"/>
                  </a:lnTo>
                  <a:lnTo>
                    <a:pt x="1578" y="405"/>
                  </a:lnTo>
                  <a:lnTo>
                    <a:pt x="1578" y="401"/>
                  </a:lnTo>
                  <a:lnTo>
                    <a:pt x="1578" y="399"/>
                  </a:lnTo>
                  <a:lnTo>
                    <a:pt x="1578" y="397"/>
                  </a:lnTo>
                  <a:lnTo>
                    <a:pt x="1574" y="360"/>
                  </a:lnTo>
                  <a:lnTo>
                    <a:pt x="1565" y="326"/>
                  </a:lnTo>
                  <a:lnTo>
                    <a:pt x="1548" y="295"/>
                  </a:lnTo>
                  <a:lnTo>
                    <a:pt x="1526" y="270"/>
                  </a:lnTo>
                  <a:lnTo>
                    <a:pt x="1498" y="246"/>
                  </a:lnTo>
                  <a:lnTo>
                    <a:pt x="1468" y="231"/>
                  </a:lnTo>
                  <a:lnTo>
                    <a:pt x="1436" y="220"/>
                  </a:lnTo>
                  <a:lnTo>
                    <a:pt x="1399" y="216"/>
                  </a:lnTo>
                  <a:lnTo>
                    <a:pt x="1395" y="216"/>
                  </a:lnTo>
                  <a:lnTo>
                    <a:pt x="1391" y="216"/>
                  </a:lnTo>
                  <a:lnTo>
                    <a:pt x="1384" y="216"/>
                  </a:lnTo>
                  <a:lnTo>
                    <a:pt x="1380" y="218"/>
                  </a:lnTo>
                  <a:lnTo>
                    <a:pt x="1371" y="213"/>
                  </a:lnTo>
                  <a:lnTo>
                    <a:pt x="1363" y="207"/>
                  </a:lnTo>
                  <a:lnTo>
                    <a:pt x="1354" y="203"/>
                  </a:lnTo>
                  <a:lnTo>
                    <a:pt x="1345" y="201"/>
                  </a:lnTo>
                  <a:lnTo>
                    <a:pt x="1335" y="198"/>
                  </a:lnTo>
                  <a:lnTo>
                    <a:pt x="1326" y="196"/>
                  </a:lnTo>
                  <a:lnTo>
                    <a:pt x="1315" y="194"/>
                  </a:lnTo>
                  <a:lnTo>
                    <a:pt x="1307" y="194"/>
                  </a:lnTo>
                  <a:lnTo>
                    <a:pt x="1302" y="194"/>
                  </a:lnTo>
                  <a:lnTo>
                    <a:pt x="1298" y="194"/>
                  </a:lnTo>
                  <a:lnTo>
                    <a:pt x="1292" y="194"/>
                  </a:lnTo>
                  <a:lnTo>
                    <a:pt x="1287" y="196"/>
                  </a:lnTo>
                  <a:lnTo>
                    <a:pt x="1270" y="177"/>
                  </a:lnTo>
                  <a:lnTo>
                    <a:pt x="1253" y="162"/>
                  </a:lnTo>
                  <a:lnTo>
                    <a:pt x="1233" y="147"/>
                  </a:lnTo>
                  <a:lnTo>
                    <a:pt x="1212" y="136"/>
                  </a:lnTo>
                  <a:lnTo>
                    <a:pt x="1190" y="125"/>
                  </a:lnTo>
                  <a:lnTo>
                    <a:pt x="1169" y="119"/>
                  </a:lnTo>
                  <a:lnTo>
                    <a:pt x="1145" y="112"/>
                  </a:lnTo>
                  <a:lnTo>
                    <a:pt x="1121" y="110"/>
                  </a:lnTo>
                  <a:lnTo>
                    <a:pt x="1117" y="86"/>
                  </a:lnTo>
                  <a:lnTo>
                    <a:pt x="1111" y="67"/>
                  </a:lnTo>
                  <a:lnTo>
                    <a:pt x="1100" y="48"/>
                  </a:lnTo>
                  <a:lnTo>
                    <a:pt x="1085" y="32"/>
                  </a:lnTo>
                  <a:lnTo>
                    <a:pt x="1070" y="17"/>
                  </a:lnTo>
                  <a:lnTo>
                    <a:pt x="1050" y="9"/>
                  </a:lnTo>
                  <a:lnTo>
                    <a:pt x="1029" y="2"/>
                  </a:lnTo>
                  <a:lnTo>
                    <a:pt x="1007" y="0"/>
                  </a:lnTo>
                  <a:lnTo>
                    <a:pt x="994" y="0"/>
                  </a:lnTo>
                  <a:lnTo>
                    <a:pt x="984" y="2"/>
                  </a:lnTo>
                  <a:lnTo>
                    <a:pt x="973" y="4"/>
                  </a:lnTo>
                  <a:lnTo>
                    <a:pt x="962" y="9"/>
                  </a:lnTo>
                  <a:lnTo>
                    <a:pt x="951" y="13"/>
                  </a:lnTo>
                  <a:lnTo>
                    <a:pt x="943" y="17"/>
                  </a:lnTo>
                  <a:lnTo>
                    <a:pt x="934" y="24"/>
                  </a:lnTo>
                  <a:lnTo>
                    <a:pt x="925" y="32"/>
                  </a:lnTo>
                  <a:lnTo>
                    <a:pt x="910" y="50"/>
                  </a:lnTo>
                  <a:lnTo>
                    <a:pt x="900" y="69"/>
                  </a:lnTo>
                  <a:lnTo>
                    <a:pt x="893" y="93"/>
                  </a:lnTo>
                  <a:lnTo>
                    <a:pt x="891" y="114"/>
                  </a:lnTo>
                  <a:lnTo>
                    <a:pt x="891" y="119"/>
                  </a:lnTo>
                  <a:lnTo>
                    <a:pt x="893" y="123"/>
                  </a:lnTo>
                  <a:lnTo>
                    <a:pt x="893" y="127"/>
                  </a:lnTo>
                  <a:lnTo>
                    <a:pt x="893" y="132"/>
                  </a:lnTo>
                  <a:lnTo>
                    <a:pt x="882" y="129"/>
                  </a:lnTo>
                  <a:lnTo>
                    <a:pt x="870" y="127"/>
                  </a:lnTo>
                  <a:lnTo>
                    <a:pt x="857" y="125"/>
                  </a:lnTo>
                  <a:lnTo>
                    <a:pt x="844" y="125"/>
                  </a:lnTo>
                  <a:lnTo>
                    <a:pt x="831" y="125"/>
                  </a:lnTo>
                  <a:lnTo>
                    <a:pt x="820" y="127"/>
                  </a:lnTo>
                  <a:lnTo>
                    <a:pt x="807" y="129"/>
                  </a:lnTo>
                  <a:lnTo>
                    <a:pt x="794" y="132"/>
                  </a:lnTo>
                  <a:lnTo>
                    <a:pt x="788" y="106"/>
                  </a:lnTo>
                  <a:lnTo>
                    <a:pt x="777" y="82"/>
                  </a:lnTo>
                  <a:lnTo>
                    <a:pt x="762" y="60"/>
                  </a:lnTo>
                  <a:lnTo>
                    <a:pt x="745" y="43"/>
                  </a:lnTo>
                  <a:lnTo>
                    <a:pt x="723" y="28"/>
                  </a:lnTo>
                  <a:lnTo>
                    <a:pt x="699" y="17"/>
                  </a:lnTo>
                  <a:lnTo>
                    <a:pt x="674" y="11"/>
                  </a:lnTo>
                  <a:lnTo>
                    <a:pt x="648" y="9"/>
                  </a:lnTo>
                  <a:lnTo>
                    <a:pt x="633" y="9"/>
                  </a:lnTo>
                  <a:lnTo>
                    <a:pt x="615" y="11"/>
                  </a:lnTo>
                  <a:lnTo>
                    <a:pt x="600" y="15"/>
                  </a:lnTo>
                  <a:lnTo>
                    <a:pt x="585" y="22"/>
                  </a:lnTo>
                  <a:lnTo>
                    <a:pt x="572" y="28"/>
                  </a:lnTo>
                  <a:lnTo>
                    <a:pt x="559" y="37"/>
                  </a:lnTo>
                  <a:lnTo>
                    <a:pt x="547" y="48"/>
                  </a:lnTo>
                  <a:lnTo>
                    <a:pt x="536" y="58"/>
                  </a:lnTo>
                  <a:lnTo>
                    <a:pt x="521" y="50"/>
                  </a:lnTo>
                  <a:lnTo>
                    <a:pt x="506" y="43"/>
                  </a:lnTo>
                  <a:lnTo>
                    <a:pt x="488" y="35"/>
                  </a:lnTo>
                  <a:lnTo>
                    <a:pt x="473" y="30"/>
                  </a:lnTo>
                  <a:lnTo>
                    <a:pt x="456" y="26"/>
                  </a:lnTo>
                  <a:lnTo>
                    <a:pt x="439" y="22"/>
                  </a:lnTo>
                  <a:lnTo>
                    <a:pt x="422" y="19"/>
                  </a:lnTo>
                  <a:lnTo>
                    <a:pt x="404" y="19"/>
                  </a:lnTo>
                  <a:lnTo>
                    <a:pt x="376" y="22"/>
                  </a:lnTo>
                  <a:lnTo>
                    <a:pt x="351" y="26"/>
                  </a:lnTo>
                  <a:lnTo>
                    <a:pt x="325" y="32"/>
                  </a:lnTo>
                  <a:lnTo>
                    <a:pt x="301" y="43"/>
                  </a:lnTo>
                  <a:lnTo>
                    <a:pt x="277" y="56"/>
                  </a:lnTo>
                  <a:lnTo>
                    <a:pt x="256" y="71"/>
                  </a:lnTo>
                  <a:lnTo>
                    <a:pt x="236" y="88"/>
                  </a:lnTo>
                  <a:lnTo>
                    <a:pt x="217" y="108"/>
                  </a:lnTo>
                  <a:lnTo>
                    <a:pt x="211" y="106"/>
                  </a:lnTo>
                  <a:lnTo>
                    <a:pt x="204" y="106"/>
                  </a:lnTo>
                  <a:lnTo>
                    <a:pt x="196" y="104"/>
                  </a:lnTo>
                  <a:lnTo>
                    <a:pt x="189" y="104"/>
                  </a:lnTo>
                  <a:lnTo>
                    <a:pt x="178" y="104"/>
                  </a:lnTo>
                  <a:lnTo>
                    <a:pt x="168" y="106"/>
                  </a:lnTo>
                  <a:lnTo>
                    <a:pt x="155" y="108"/>
                  </a:lnTo>
                  <a:lnTo>
                    <a:pt x="146" y="112"/>
                  </a:lnTo>
                  <a:lnTo>
                    <a:pt x="135" y="119"/>
                  </a:lnTo>
                  <a:lnTo>
                    <a:pt x="124" y="123"/>
                  </a:lnTo>
                  <a:lnTo>
                    <a:pt x="116" y="129"/>
                  </a:lnTo>
                  <a:lnTo>
                    <a:pt x="107" y="138"/>
                  </a:lnTo>
                  <a:lnTo>
                    <a:pt x="92" y="155"/>
                  </a:lnTo>
                  <a:lnTo>
                    <a:pt x="84" y="175"/>
                  </a:lnTo>
                  <a:lnTo>
                    <a:pt x="77" y="196"/>
                  </a:lnTo>
                  <a:lnTo>
                    <a:pt x="75" y="220"/>
                  </a:lnTo>
                  <a:lnTo>
                    <a:pt x="77" y="239"/>
                  </a:lnTo>
                  <a:lnTo>
                    <a:pt x="81" y="259"/>
                  </a:lnTo>
                  <a:lnTo>
                    <a:pt x="90" y="278"/>
                  </a:lnTo>
                  <a:lnTo>
                    <a:pt x="103" y="293"/>
                  </a:lnTo>
                  <a:lnTo>
                    <a:pt x="116" y="306"/>
                  </a:lnTo>
                  <a:lnTo>
                    <a:pt x="133" y="317"/>
                  </a:lnTo>
                  <a:lnTo>
                    <a:pt x="150" y="326"/>
                  </a:lnTo>
                  <a:lnTo>
                    <a:pt x="170" y="332"/>
                  </a:lnTo>
                  <a:lnTo>
                    <a:pt x="172" y="336"/>
                  </a:lnTo>
                  <a:lnTo>
                    <a:pt x="174" y="341"/>
                  </a:lnTo>
                  <a:lnTo>
                    <a:pt x="174" y="347"/>
                  </a:lnTo>
                  <a:lnTo>
                    <a:pt x="176" y="351"/>
                  </a:lnTo>
                  <a:lnTo>
                    <a:pt x="152" y="367"/>
                  </a:lnTo>
                  <a:lnTo>
                    <a:pt x="131" y="384"/>
                  </a:lnTo>
                  <a:lnTo>
                    <a:pt x="112" y="403"/>
                  </a:lnTo>
                  <a:lnTo>
                    <a:pt x="97" y="427"/>
                  </a:lnTo>
                  <a:lnTo>
                    <a:pt x="84" y="451"/>
                  </a:lnTo>
                  <a:lnTo>
                    <a:pt x="75" y="476"/>
                  </a:lnTo>
                  <a:lnTo>
                    <a:pt x="69" y="504"/>
                  </a:lnTo>
                  <a:lnTo>
                    <a:pt x="66" y="532"/>
                  </a:lnTo>
                  <a:lnTo>
                    <a:pt x="69" y="556"/>
                  </a:lnTo>
                  <a:lnTo>
                    <a:pt x="73" y="580"/>
                  </a:lnTo>
                  <a:lnTo>
                    <a:pt x="79" y="601"/>
                  </a:lnTo>
                  <a:lnTo>
                    <a:pt x="88" y="623"/>
                  </a:lnTo>
                  <a:lnTo>
                    <a:pt x="71" y="647"/>
                  </a:lnTo>
                  <a:lnTo>
                    <a:pt x="58" y="673"/>
                  </a:lnTo>
                  <a:lnTo>
                    <a:pt x="49" y="703"/>
                  </a:lnTo>
                  <a:lnTo>
                    <a:pt x="45" y="731"/>
                  </a:lnTo>
                  <a:lnTo>
                    <a:pt x="25" y="757"/>
                  </a:lnTo>
                  <a:lnTo>
                    <a:pt x="10" y="785"/>
                  </a:lnTo>
                  <a:lnTo>
                    <a:pt x="2" y="815"/>
                  </a:lnTo>
                  <a:lnTo>
                    <a:pt x="0" y="847"/>
                  </a:lnTo>
                  <a:lnTo>
                    <a:pt x="2" y="875"/>
                  </a:lnTo>
                  <a:lnTo>
                    <a:pt x="8" y="903"/>
                  </a:lnTo>
                  <a:lnTo>
                    <a:pt x="19" y="927"/>
                  </a:lnTo>
                  <a:lnTo>
                    <a:pt x="34" y="951"/>
                  </a:lnTo>
                  <a:lnTo>
                    <a:pt x="53" y="970"/>
                  </a:lnTo>
                  <a:lnTo>
                    <a:pt x="75" y="987"/>
                  </a:lnTo>
                  <a:lnTo>
                    <a:pt x="99" y="1002"/>
                  </a:lnTo>
                  <a:lnTo>
                    <a:pt x="124" y="10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Freeform 53"/>
            <p:cNvSpPr>
              <a:spLocks noChangeAspect="1"/>
            </p:cNvSpPr>
            <p:nvPr/>
          </p:nvSpPr>
          <p:spPr bwMode="auto">
            <a:xfrm>
              <a:off x="3429317" y="6889129"/>
              <a:ext cx="850788" cy="703006"/>
            </a:xfrm>
            <a:custGeom>
              <a:avLst/>
              <a:gdLst/>
              <a:ahLst/>
              <a:cxnLst>
                <a:cxn ang="0">
                  <a:pos x="41" y="720"/>
                </a:cxn>
                <a:cxn ang="0">
                  <a:pos x="46" y="711"/>
                </a:cxn>
                <a:cxn ang="0">
                  <a:pos x="95" y="601"/>
                </a:cxn>
                <a:cxn ang="0">
                  <a:pos x="67" y="506"/>
                </a:cxn>
                <a:cxn ang="0">
                  <a:pos x="112" y="390"/>
                </a:cxn>
                <a:cxn ang="0">
                  <a:pos x="179" y="325"/>
                </a:cxn>
                <a:cxn ang="0">
                  <a:pos x="166" y="282"/>
                </a:cxn>
                <a:cxn ang="0">
                  <a:pos x="99" y="252"/>
                </a:cxn>
                <a:cxn ang="0">
                  <a:pos x="78" y="177"/>
                </a:cxn>
                <a:cxn ang="0">
                  <a:pos x="130" y="110"/>
                </a:cxn>
                <a:cxn ang="0">
                  <a:pos x="186" y="108"/>
                </a:cxn>
                <a:cxn ang="0">
                  <a:pos x="244" y="69"/>
                </a:cxn>
                <a:cxn ang="0">
                  <a:pos x="354" y="24"/>
                </a:cxn>
                <a:cxn ang="0">
                  <a:pos x="446" y="30"/>
                </a:cxn>
                <a:cxn ang="0">
                  <a:pos x="515" y="67"/>
                </a:cxn>
                <a:cxn ang="0">
                  <a:pos x="567" y="22"/>
                </a:cxn>
                <a:cxn ang="0">
                  <a:pos x="646" y="11"/>
                </a:cxn>
                <a:cxn ang="0">
                  <a:pos x="733" y="78"/>
                </a:cxn>
                <a:cxn ang="0">
                  <a:pos x="780" y="129"/>
                </a:cxn>
                <a:cxn ang="0">
                  <a:pos x="853" y="127"/>
                </a:cxn>
                <a:cxn ang="0">
                  <a:pos x="898" y="114"/>
                </a:cxn>
                <a:cxn ang="0">
                  <a:pos x="900" y="54"/>
                </a:cxn>
                <a:cxn ang="0">
                  <a:pos x="965" y="2"/>
                </a:cxn>
                <a:cxn ang="0">
                  <a:pos x="1045" y="26"/>
                </a:cxn>
                <a:cxn ang="0">
                  <a:pos x="1071" y="90"/>
                </a:cxn>
                <a:cxn ang="0">
                  <a:pos x="1105" y="110"/>
                </a:cxn>
                <a:cxn ang="0">
                  <a:pos x="1213" y="157"/>
                </a:cxn>
                <a:cxn ang="0">
                  <a:pos x="1267" y="194"/>
                </a:cxn>
                <a:cxn ang="0">
                  <a:pos x="1314" y="198"/>
                </a:cxn>
                <a:cxn ang="0">
                  <a:pos x="1359" y="218"/>
                </a:cxn>
                <a:cxn ang="0">
                  <a:pos x="1404" y="218"/>
                </a:cxn>
                <a:cxn ang="0">
                  <a:pos x="1471" y="250"/>
                </a:cxn>
                <a:cxn ang="0">
                  <a:pos x="1527" y="371"/>
                </a:cxn>
                <a:cxn ang="0">
                  <a:pos x="1525" y="394"/>
                </a:cxn>
                <a:cxn ang="0">
                  <a:pos x="1607" y="476"/>
                </a:cxn>
                <a:cxn ang="0">
                  <a:pos x="1633" y="601"/>
                </a:cxn>
                <a:cxn ang="0">
                  <a:pos x="1594" y="705"/>
                </a:cxn>
                <a:cxn ang="0">
                  <a:pos x="1574" y="774"/>
                </a:cxn>
                <a:cxn ang="0">
                  <a:pos x="1579" y="897"/>
                </a:cxn>
                <a:cxn ang="0">
                  <a:pos x="1514" y="968"/>
                </a:cxn>
                <a:cxn ang="0">
                  <a:pos x="1445" y="985"/>
                </a:cxn>
                <a:cxn ang="0">
                  <a:pos x="1400" y="979"/>
                </a:cxn>
                <a:cxn ang="0">
                  <a:pos x="1361" y="1063"/>
                </a:cxn>
                <a:cxn ang="0">
                  <a:pos x="1286" y="1108"/>
                </a:cxn>
                <a:cxn ang="0">
                  <a:pos x="1221" y="1244"/>
                </a:cxn>
                <a:cxn ang="0">
                  <a:pos x="1056" y="1293"/>
                </a:cxn>
                <a:cxn ang="0">
                  <a:pos x="926" y="1216"/>
                </a:cxn>
                <a:cxn ang="0">
                  <a:pos x="875" y="1155"/>
                </a:cxn>
                <a:cxn ang="0">
                  <a:pos x="836" y="1153"/>
                </a:cxn>
                <a:cxn ang="0">
                  <a:pos x="791" y="1196"/>
                </a:cxn>
                <a:cxn ang="0">
                  <a:pos x="666" y="1336"/>
                </a:cxn>
                <a:cxn ang="0">
                  <a:pos x="530" y="1343"/>
                </a:cxn>
                <a:cxn ang="0">
                  <a:pos x="446" y="1295"/>
                </a:cxn>
                <a:cxn ang="0">
                  <a:pos x="358" y="1280"/>
                </a:cxn>
                <a:cxn ang="0">
                  <a:pos x="267" y="1190"/>
                </a:cxn>
                <a:cxn ang="0">
                  <a:pos x="179" y="1155"/>
                </a:cxn>
                <a:cxn ang="0">
                  <a:pos x="119" y="1037"/>
                </a:cxn>
                <a:cxn ang="0">
                  <a:pos x="136" y="966"/>
                </a:cxn>
                <a:cxn ang="0">
                  <a:pos x="35" y="914"/>
                </a:cxn>
              </a:cxnLst>
              <a:rect l="0" t="0" r="r" b="b"/>
              <a:pathLst>
                <a:path w="1635" h="1351">
                  <a:moveTo>
                    <a:pt x="0" y="821"/>
                  </a:moveTo>
                  <a:lnTo>
                    <a:pt x="3" y="793"/>
                  </a:lnTo>
                  <a:lnTo>
                    <a:pt x="11" y="767"/>
                  </a:lnTo>
                  <a:lnTo>
                    <a:pt x="24" y="741"/>
                  </a:lnTo>
                  <a:lnTo>
                    <a:pt x="41" y="720"/>
                  </a:lnTo>
                  <a:lnTo>
                    <a:pt x="41" y="720"/>
                  </a:lnTo>
                  <a:lnTo>
                    <a:pt x="44" y="718"/>
                  </a:lnTo>
                  <a:lnTo>
                    <a:pt x="46" y="716"/>
                  </a:lnTo>
                  <a:lnTo>
                    <a:pt x="46" y="716"/>
                  </a:lnTo>
                  <a:lnTo>
                    <a:pt x="46" y="711"/>
                  </a:lnTo>
                  <a:lnTo>
                    <a:pt x="48" y="683"/>
                  </a:lnTo>
                  <a:lnTo>
                    <a:pt x="56" y="655"/>
                  </a:lnTo>
                  <a:lnTo>
                    <a:pt x="69" y="632"/>
                  </a:lnTo>
                  <a:lnTo>
                    <a:pt x="87" y="610"/>
                  </a:lnTo>
                  <a:lnTo>
                    <a:pt x="95" y="601"/>
                  </a:lnTo>
                  <a:lnTo>
                    <a:pt x="89" y="593"/>
                  </a:lnTo>
                  <a:lnTo>
                    <a:pt x="80" y="573"/>
                  </a:lnTo>
                  <a:lnTo>
                    <a:pt x="74" y="552"/>
                  </a:lnTo>
                  <a:lnTo>
                    <a:pt x="69" y="528"/>
                  </a:lnTo>
                  <a:lnTo>
                    <a:pt x="67" y="506"/>
                  </a:lnTo>
                  <a:lnTo>
                    <a:pt x="69" y="481"/>
                  </a:lnTo>
                  <a:lnTo>
                    <a:pt x="76" y="457"/>
                  </a:lnTo>
                  <a:lnTo>
                    <a:pt x="84" y="433"/>
                  </a:lnTo>
                  <a:lnTo>
                    <a:pt x="97" y="409"/>
                  </a:lnTo>
                  <a:lnTo>
                    <a:pt x="112" y="390"/>
                  </a:lnTo>
                  <a:lnTo>
                    <a:pt x="130" y="371"/>
                  </a:lnTo>
                  <a:lnTo>
                    <a:pt x="151" y="356"/>
                  </a:lnTo>
                  <a:lnTo>
                    <a:pt x="173" y="343"/>
                  </a:lnTo>
                  <a:lnTo>
                    <a:pt x="186" y="338"/>
                  </a:lnTo>
                  <a:lnTo>
                    <a:pt x="179" y="325"/>
                  </a:lnTo>
                  <a:lnTo>
                    <a:pt x="177" y="317"/>
                  </a:lnTo>
                  <a:lnTo>
                    <a:pt x="173" y="308"/>
                  </a:lnTo>
                  <a:lnTo>
                    <a:pt x="171" y="300"/>
                  </a:lnTo>
                  <a:lnTo>
                    <a:pt x="168" y="291"/>
                  </a:lnTo>
                  <a:lnTo>
                    <a:pt x="166" y="282"/>
                  </a:lnTo>
                  <a:lnTo>
                    <a:pt x="158" y="280"/>
                  </a:lnTo>
                  <a:lnTo>
                    <a:pt x="140" y="278"/>
                  </a:lnTo>
                  <a:lnTo>
                    <a:pt x="125" y="272"/>
                  </a:lnTo>
                  <a:lnTo>
                    <a:pt x="110" y="263"/>
                  </a:lnTo>
                  <a:lnTo>
                    <a:pt x="99" y="252"/>
                  </a:lnTo>
                  <a:lnTo>
                    <a:pt x="89" y="241"/>
                  </a:lnTo>
                  <a:lnTo>
                    <a:pt x="82" y="226"/>
                  </a:lnTo>
                  <a:lnTo>
                    <a:pt x="78" y="211"/>
                  </a:lnTo>
                  <a:lnTo>
                    <a:pt x="76" y="194"/>
                  </a:lnTo>
                  <a:lnTo>
                    <a:pt x="78" y="177"/>
                  </a:lnTo>
                  <a:lnTo>
                    <a:pt x="82" y="159"/>
                  </a:lnTo>
                  <a:lnTo>
                    <a:pt x="91" y="144"/>
                  </a:lnTo>
                  <a:lnTo>
                    <a:pt x="102" y="129"/>
                  </a:lnTo>
                  <a:lnTo>
                    <a:pt x="115" y="119"/>
                  </a:lnTo>
                  <a:lnTo>
                    <a:pt x="130" y="110"/>
                  </a:lnTo>
                  <a:lnTo>
                    <a:pt x="147" y="106"/>
                  </a:lnTo>
                  <a:lnTo>
                    <a:pt x="164" y="103"/>
                  </a:lnTo>
                  <a:lnTo>
                    <a:pt x="171" y="103"/>
                  </a:lnTo>
                  <a:lnTo>
                    <a:pt x="179" y="106"/>
                  </a:lnTo>
                  <a:lnTo>
                    <a:pt x="186" y="108"/>
                  </a:lnTo>
                  <a:lnTo>
                    <a:pt x="192" y="110"/>
                  </a:lnTo>
                  <a:lnTo>
                    <a:pt x="203" y="112"/>
                  </a:lnTo>
                  <a:lnTo>
                    <a:pt x="207" y="106"/>
                  </a:lnTo>
                  <a:lnTo>
                    <a:pt x="224" y="86"/>
                  </a:lnTo>
                  <a:lnTo>
                    <a:pt x="244" y="69"/>
                  </a:lnTo>
                  <a:lnTo>
                    <a:pt x="263" y="56"/>
                  </a:lnTo>
                  <a:lnTo>
                    <a:pt x="285" y="43"/>
                  </a:lnTo>
                  <a:lnTo>
                    <a:pt x="306" y="34"/>
                  </a:lnTo>
                  <a:lnTo>
                    <a:pt x="330" y="28"/>
                  </a:lnTo>
                  <a:lnTo>
                    <a:pt x="354" y="24"/>
                  </a:lnTo>
                  <a:lnTo>
                    <a:pt x="379" y="22"/>
                  </a:lnTo>
                  <a:lnTo>
                    <a:pt x="397" y="22"/>
                  </a:lnTo>
                  <a:lnTo>
                    <a:pt x="414" y="24"/>
                  </a:lnTo>
                  <a:lnTo>
                    <a:pt x="429" y="28"/>
                  </a:lnTo>
                  <a:lnTo>
                    <a:pt x="446" y="30"/>
                  </a:lnTo>
                  <a:lnTo>
                    <a:pt x="461" y="37"/>
                  </a:lnTo>
                  <a:lnTo>
                    <a:pt x="476" y="43"/>
                  </a:lnTo>
                  <a:lnTo>
                    <a:pt x="489" y="52"/>
                  </a:lnTo>
                  <a:lnTo>
                    <a:pt x="504" y="60"/>
                  </a:lnTo>
                  <a:lnTo>
                    <a:pt x="515" y="67"/>
                  </a:lnTo>
                  <a:lnTo>
                    <a:pt x="524" y="58"/>
                  </a:lnTo>
                  <a:lnTo>
                    <a:pt x="532" y="47"/>
                  </a:lnTo>
                  <a:lnTo>
                    <a:pt x="543" y="37"/>
                  </a:lnTo>
                  <a:lnTo>
                    <a:pt x="556" y="28"/>
                  </a:lnTo>
                  <a:lnTo>
                    <a:pt x="567" y="22"/>
                  </a:lnTo>
                  <a:lnTo>
                    <a:pt x="580" y="15"/>
                  </a:lnTo>
                  <a:lnTo>
                    <a:pt x="595" y="11"/>
                  </a:lnTo>
                  <a:lnTo>
                    <a:pt x="608" y="9"/>
                  </a:lnTo>
                  <a:lnTo>
                    <a:pt x="623" y="9"/>
                  </a:lnTo>
                  <a:lnTo>
                    <a:pt x="646" y="11"/>
                  </a:lnTo>
                  <a:lnTo>
                    <a:pt x="668" y="17"/>
                  </a:lnTo>
                  <a:lnTo>
                    <a:pt x="689" y="28"/>
                  </a:lnTo>
                  <a:lnTo>
                    <a:pt x="707" y="41"/>
                  </a:lnTo>
                  <a:lnTo>
                    <a:pt x="722" y="58"/>
                  </a:lnTo>
                  <a:lnTo>
                    <a:pt x="733" y="78"/>
                  </a:lnTo>
                  <a:lnTo>
                    <a:pt x="741" y="99"/>
                  </a:lnTo>
                  <a:lnTo>
                    <a:pt x="745" y="123"/>
                  </a:lnTo>
                  <a:lnTo>
                    <a:pt x="748" y="140"/>
                  </a:lnTo>
                  <a:lnTo>
                    <a:pt x="765" y="134"/>
                  </a:lnTo>
                  <a:lnTo>
                    <a:pt x="780" y="129"/>
                  </a:lnTo>
                  <a:lnTo>
                    <a:pt x="795" y="127"/>
                  </a:lnTo>
                  <a:lnTo>
                    <a:pt x="810" y="125"/>
                  </a:lnTo>
                  <a:lnTo>
                    <a:pt x="823" y="125"/>
                  </a:lnTo>
                  <a:lnTo>
                    <a:pt x="838" y="125"/>
                  </a:lnTo>
                  <a:lnTo>
                    <a:pt x="853" y="127"/>
                  </a:lnTo>
                  <a:lnTo>
                    <a:pt x="868" y="131"/>
                  </a:lnTo>
                  <a:lnTo>
                    <a:pt x="881" y="138"/>
                  </a:lnTo>
                  <a:lnTo>
                    <a:pt x="911" y="153"/>
                  </a:lnTo>
                  <a:lnTo>
                    <a:pt x="900" y="123"/>
                  </a:lnTo>
                  <a:lnTo>
                    <a:pt x="898" y="114"/>
                  </a:lnTo>
                  <a:lnTo>
                    <a:pt x="894" y="106"/>
                  </a:lnTo>
                  <a:lnTo>
                    <a:pt x="892" y="97"/>
                  </a:lnTo>
                  <a:lnTo>
                    <a:pt x="892" y="88"/>
                  </a:lnTo>
                  <a:lnTo>
                    <a:pt x="894" y="71"/>
                  </a:lnTo>
                  <a:lnTo>
                    <a:pt x="900" y="54"/>
                  </a:lnTo>
                  <a:lnTo>
                    <a:pt x="909" y="39"/>
                  </a:lnTo>
                  <a:lnTo>
                    <a:pt x="920" y="26"/>
                  </a:lnTo>
                  <a:lnTo>
                    <a:pt x="933" y="15"/>
                  </a:lnTo>
                  <a:lnTo>
                    <a:pt x="948" y="6"/>
                  </a:lnTo>
                  <a:lnTo>
                    <a:pt x="965" y="2"/>
                  </a:lnTo>
                  <a:lnTo>
                    <a:pt x="982" y="0"/>
                  </a:lnTo>
                  <a:lnTo>
                    <a:pt x="1000" y="2"/>
                  </a:lnTo>
                  <a:lnTo>
                    <a:pt x="1017" y="6"/>
                  </a:lnTo>
                  <a:lnTo>
                    <a:pt x="1032" y="15"/>
                  </a:lnTo>
                  <a:lnTo>
                    <a:pt x="1045" y="26"/>
                  </a:lnTo>
                  <a:lnTo>
                    <a:pt x="1056" y="39"/>
                  </a:lnTo>
                  <a:lnTo>
                    <a:pt x="1064" y="54"/>
                  </a:lnTo>
                  <a:lnTo>
                    <a:pt x="1068" y="71"/>
                  </a:lnTo>
                  <a:lnTo>
                    <a:pt x="1071" y="88"/>
                  </a:lnTo>
                  <a:lnTo>
                    <a:pt x="1071" y="90"/>
                  </a:lnTo>
                  <a:lnTo>
                    <a:pt x="1071" y="93"/>
                  </a:lnTo>
                  <a:lnTo>
                    <a:pt x="1071" y="99"/>
                  </a:lnTo>
                  <a:lnTo>
                    <a:pt x="1068" y="108"/>
                  </a:lnTo>
                  <a:lnTo>
                    <a:pt x="1081" y="108"/>
                  </a:lnTo>
                  <a:lnTo>
                    <a:pt x="1105" y="110"/>
                  </a:lnTo>
                  <a:lnTo>
                    <a:pt x="1129" y="114"/>
                  </a:lnTo>
                  <a:lnTo>
                    <a:pt x="1152" y="121"/>
                  </a:lnTo>
                  <a:lnTo>
                    <a:pt x="1174" y="131"/>
                  </a:lnTo>
                  <a:lnTo>
                    <a:pt x="1193" y="142"/>
                  </a:lnTo>
                  <a:lnTo>
                    <a:pt x="1213" y="157"/>
                  </a:lnTo>
                  <a:lnTo>
                    <a:pt x="1230" y="172"/>
                  </a:lnTo>
                  <a:lnTo>
                    <a:pt x="1245" y="192"/>
                  </a:lnTo>
                  <a:lnTo>
                    <a:pt x="1251" y="198"/>
                  </a:lnTo>
                  <a:lnTo>
                    <a:pt x="1260" y="196"/>
                  </a:lnTo>
                  <a:lnTo>
                    <a:pt x="1267" y="194"/>
                  </a:lnTo>
                  <a:lnTo>
                    <a:pt x="1271" y="194"/>
                  </a:lnTo>
                  <a:lnTo>
                    <a:pt x="1277" y="194"/>
                  </a:lnTo>
                  <a:lnTo>
                    <a:pt x="1282" y="194"/>
                  </a:lnTo>
                  <a:lnTo>
                    <a:pt x="1299" y="196"/>
                  </a:lnTo>
                  <a:lnTo>
                    <a:pt x="1314" y="198"/>
                  </a:lnTo>
                  <a:lnTo>
                    <a:pt x="1329" y="205"/>
                  </a:lnTo>
                  <a:lnTo>
                    <a:pt x="1344" y="216"/>
                  </a:lnTo>
                  <a:lnTo>
                    <a:pt x="1348" y="218"/>
                  </a:lnTo>
                  <a:lnTo>
                    <a:pt x="1353" y="218"/>
                  </a:lnTo>
                  <a:lnTo>
                    <a:pt x="1359" y="218"/>
                  </a:lnTo>
                  <a:lnTo>
                    <a:pt x="1363" y="216"/>
                  </a:lnTo>
                  <a:lnTo>
                    <a:pt x="1370" y="216"/>
                  </a:lnTo>
                  <a:lnTo>
                    <a:pt x="1374" y="216"/>
                  </a:lnTo>
                  <a:lnTo>
                    <a:pt x="1389" y="216"/>
                  </a:lnTo>
                  <a:lnTo>
                    <a:pt x="1404" y="218"/>
                  </a:lnTo>
                  <a:lnTo>
                    <a:pt x="1419" y="222"/>
                  </a:lnTo>
                  <a:lnTo>
                    <a:pt x="1432" y="228"/>
                  </a:lnTo>
                  <a:lnTo>
                    <a:pt x="1445" y="235"/>
                  </a:lnTo>
                  <a:lnTo>
                    <a:pt x="1458" y="241"/>
                  </a:lnTo>
                  <a:lnTo>
                    <a:pt x="1471" y="250"/>
                  </a:lnTo>
                  <a:lnTo>
                    <a:pt x="1482" y="261"/>
                  </a:lnTo>
                  <a:lnTo>
                    <a:pt x="1501" y="284"/>
                  </a:lnTo>
                  <a:lnTo>
                    <a:pt x="1516" y="312"/>
                  </a:lnTo>
                  <a:lnTo>
                    <a:pt x="1525" y="341"/>
                  </a:lnTo>
                  <a:lnTo>
                    <a:pt x="1527" y="371"/>
                  </a:lnTo>
                  <a:lnTo>
                    <a:pt x="1527" y="375"/>
                  </a:lnTo>
                  <a:lnTo>
                    <a:pt x="1527" y="379"/>
                  </a:lnTo>
                  <a:lnTo>
                    <a:pt x="1527" y="384"/>
                  </a:lnTo>
                  <a:lnTo>
                    <a:pt x="1527" y="388"/>
                  </a:lnTo>
                  <a:lnTo>
                    <a:pt x="1525" y="394"/>
                  </a:lnTo>
                  <a:lnTo>
                    <a:pt x="1534" y="399"/>
                  </a:lnTo>
                  <a:lnTo>
                    <a:pt x="1555" y="414"/>
                  </a:lnTo>
                  <a:lnTo>
                    <a:pt x="1577" y="433"/>
                  </a:lnTo>
                  <a:lnTo>
                    <a:pt x="1594" y="455"/>
                  </a:lnTo>
                  <a:lnTo>
                    <a:pt x="1607" y="476"/>
                  </a:lnTo>
                  <a:lnTo>
                    <a:pt x="1620" y="500"/>
                  </a:lnTo>
                  <a:lnTo>
                    <a:pt x="1628" y="526"/>
                  </a:lnTo>
                  <a:lnTo>
                    <a:pt x="1633" y="552"/>
                  </a:lnTo>
                  <a:lnTo>
                    <a:pt x="1635" y="580"/>
                  </a:lnTo>
                  <a:lnTo>
                    <a:pt x="1633" y="601"/>
                  </a:lnTo>
                  <a:lnTo>
                    <a:pt x="1630" y="625"/>
                  </a:lnTo>
                  <a:lnTo>
                    <a:pt x="1624" y="644"/>
                  </a:lnTo>
                  <a:lnTo>
                    <a:pt x="1615" y="666"/>
                  </a:lnTo>
                  <a:lnTo>
                    <a:pt x="1607" y="685"/>
                  </a:lnTo>
                  <a:lnTo>
                    <a:pt x="1594" y="705"/>
                  </a:lnTo>
                  <a:lnTo>
                    <a:pt x="1579" y="722"/>
                  </a:lnTo>
                  <a:lnTo>
                    <a:pt x="1564" y="737"/>
                  </a:lnTo>
                  <a:lnTo>
                    <a:pt x="1553" y="746"/>
                  </a:lnTo>
                  <a:lnTo>
                    <a:pt x="1562" y="754"/>
                  </a:lnTo>
                  <a:lnTo>
                    <a:pt x="1574" y="774"/>
                  </a:lnTo>
                  <a:lnTo>
                    <a:pt x="1583" y="795"/>
                  </a:lnTo>
                  <a:lnTo>
                    <a:pt x="1587" y="819"/>
                  </a:lnTo>
                  <a:lnTo>
                    <a:pt x="1590" y="841"/>
                  </a:lnTo>
                  <a:lnTo>
                    <a:pt x="1587" y="869"/>
                  </a:lnTo>
                  <a:lnTo>
                    <a:pt x="1579" y="897"/>
                  </a:lnTo>
                  <a:lnTo>
                    <a:pt x="1566" y="922"/>
                  </a:lnTo>
                  <a:lnTo>
                    <a:pt x="1549" y="944"/>
                  </a:lnTo>
                  <a:lnTo>
                    <a:pt x="1538" y="953"/>
                  </a:lnTo>
                  <a:lnTo>
                    <a:pt x="1527" y="961"/>
                  </a:lnTo>
                  <a:lnTo>
                    <a:pt x="1514" y="968"/>
                  </a:lnTo>
                  <a:lnTo>
                    <a:pt x="1501" y="974"/>
                  </a:lnTo>
                  <a:lnTo>
                    <a:pt x="1488" y="979"/>
                  </a:lnTo>
                  <a:lnTo>
                    <a:pt x="1473" y="983"/>
                  </a:lnTo>
                  <a:lnTo>
                    <a:pt x="1460" y="985"/>
                  </a:lnTo>
                  <a:lnTo>
                    <a:pt x="1445" y="985"/>
                  </a:lnTo>
                  <a:lnTo>
                    <a:pt x="1437" y="985"/>
                  </a:lnTo>
                  <a:lnTo>
                    <a:pt x="1430" y="985"/>
                  </a:lnTo>
                  <a:lnTo>
                    <a:pt x="1422" y="983"/>
                  </a:lnTo>
                  <a:lnTo>
                    <a:pt x="1413" y="981"/>
                  </a:lnTo>
                  <a:lnTo>
                    <a:pt x="1400" y="979"/>
                  </a:lnTo>
                  <a:lnTo>
                    <a:pt x="1398" y="991"/>
                  </a:lnTo>
                  <a:lnTo>
                    <a:pt x="1391" y="1011"/>
                  </a:lnTo>
                  <a:lnTo>
                    <a:pt x="1385" y="1030"/>
                  </a:lnTo>
                  <a:lnTo>
                    <a:pt x="1374" y="1048"/>
                  </a:lnTo>
                  <a:lnTo>
                    <a:pt x="1361" y="1063"/>
                  </a:lnTo>
                  <a:lnTo>
                    <a:pt x="1346" y="1078"/>
                  </a:lnTo>
                  <a:lnTo>
                    <a:pt x="1331" y="1088"/>
                  </a:lnTo>
                  <a:lnTo>
                    <a:pt x="1314" y="1097"/>
                  </a:lnTo>
                  <a:lnTo>
                    <a:pt x="1295" y="1104"/>
                  </a:lnTo>
                  <a:lnTo>
                    <a:pt x="1286" y="1108"/>
                  </a:lnTo>
                  <a:lnTo>
                    <a:pt x="1284" y="1116"/>
                  </a:lnTo>
                  <a:lnTo>
                    <a:pt x="1277" y="1153"/>
                  </a:lnTo>
                  <a:lnTo>
                    <a:pt x="1264" y="1188"/>
                  </a:lnTo>
                  <a:lnTo>
                    <a:pt x="1245" y="1218"/>
                  </a:lnTo>
                  <a:lnTo>
                    <a:pt x="1221" y="1244"/>
                  </a:lnTo>
                  <a:lnTo>
                    <a:pt x="1191" y="1265"/>
                  </a:lnTo>
                  <a:lnTo>
                    <a:pt x="1159" y="1282"/>
                  </a:lnTo>
                  <a:lnTo>
                    <a:pt x="1124" y="1291"/>
                  </a:lnTo>
                  <a:lnTo>
                    <a:pt x="1086" y="1295"/>
                  </a:lnTo>
                  <a:lnTo>
                    <a:pt x="1056" y="1293"/>
                  </a:lnTo>
                  <a:lnTo>
                    <a:pt x="1025" y="1285"/>
                  </a:lnTo>
                  <a:lnTo>
                    <a:pt x="995" y="1274"/>
                  </a:lnTo>
                  <a:lnTo>
                    <a:pt x="969" y="1259"/>
                  </a:lnTo>
                  <a:lnTo>
                    <a:pt x="946" y="1239"/>
                  </a:lnTo>
                  <a:lnTo>
                    <a:pt x="926" y="1216"/>
                  </a:lnTo>
                  <a:lnTo>
                    <a:pt x="909" y="1190"/>
                  </a:lnTo>
                  <a:lnTo>
                    <a:pt x="896" y="1160"/>
                  </a:lnTo>
                  <a:lnTo>
                    <a:pt x="894" y="1149"/>
                  </a:lnTo>
                  <a:lnTo>
                    <a:pt x="881" y="1153"/>
                  </a:lnTo>
                  <a:lnTo>
                    <a:pt x="875" y="1155"/>
                  </a:lnTo>
                  <a:lnTo>
                    <a:pt x="868" y="1155"/>
                  </a:lnTo>
                  <a:lnTo>
                    <a:pt x="862" y="1155"/>
                  </a:lnTo>
                  <a:lnTo>
                    <a:pt x="857" y="1155"/>
                  </a:lnTo>
                  <a:lnTo>
                    <a:pt x="847" y="1155"/>
                  </a:lnTo>
                  <a:lnTo>
                    <a:pt x="836" y="1153"/>
                  </a:lnTo>
                  <a:lnTo>
                    <a:pt x="827" y="1149"/>
                  </a:lnTo>
                  <a:lnTo>
                    <a:pt x="817" y="1145"/>
                  </a:lnTo>
                  <a:lnTo>
                    <a:pt x="799" y="1134"/>
                  </a:lnTo>
                  <a:lnTo>
                    <a:pt x="797" y="1155"/>
                  </a:lnTo>
                  <a:lnTo>
                    <a:pt x="791" y="1196"/>
                  </a:lnTo>
                  <a:lnTo>
                    <a:pt x="778" y="1233"/>
                  </a:lnTo>
                  <a:lnTo>
                    <a:pt x="756" y="1265"/>
                  </a:lnTo>
                  <a:lnTo>
                    <a:pt x="733" y="1295"/>
                  </a:lnTo>
                  <a:lnTo>
                    <a:pt x="700" y="1319"/>
                  </a:lnTo>
                  <a:lnTo>
                    <a:pt x="666" y="1336"/>
                  </a:lnTo>
                  <a:lnTo>
                    <a:pt x="629" y="1347"/>
                  </a:lnTo>
                  <a:lnTo>
                    <a:pt x="588" y="1351"/>
                  </a:lnTo>
                  <a:lnTo>
                    <a:pt x="569" y="1351"/>
                  </a:lnTo>
                  <a:lnTo>
                    <a:pt x="550" y="1347"/>
                  </a:lnTo>
                  <a:lnTo>
                    <a:pt x="530" y="1343"/>
                  </a:lnTo>
                  <a:lnTo>
                    <a:pt x="513" y="1336"/>
                  </a:lnTo>
                  <a:lnTo>
                    <a:pt x="494" y="1330"/>
                  </a:lnTo>
                  <a:lnTo>
                    <a:pt x="478" y="1319"/>
                  </a:lnTo>
                  <a:lnTo>
                    <a:pt x="461" y="1308"/>
                  </a:lnTo>
                  <a:lnTo>
                    <a:pt x="446" y="1295"/>
                  </a:lnTo>
                  <a:lnTo>
                    <a:pt x="442" y="1291"/>
                  </a:lnTo>
                  <a:lnTo>
                    <a:pt x="435" y="1291"/>
                  </a:lnTo>
                  <a:lnTo>
                    <a:pt x="407" y="1291"/>
                  </a:lnTo>
                  <a:lnTo>
                    <a:pt x="382" y="1289"/>
                  </a:lnTo>
                  <a:lnTo>
                    <a:pt x="358" y="1280"/>
                  </a:lnTo>
                  <a:lnTo>
                    <a:pt x="334" y="1270"/>
                  </a:lnTo>
                  <a:lnTo>
                    <a:pt x="313" y="1254"/>
                  </a:lnTo>
                  <a:lnTo>
                    <a:pt x="295" y="1235"/>
                  </a:lnTo>
                  <a:lnTo>
                    <a:pt x="280" y="1213"/>
                  </a:lnTo>
                  <a:lnTo>
                    <a:pt x="267" y="1190"/>
                  </a:lnTo>
                  <a:lnTo>
                    <a:pt x="265" y="1181"/>
                  </a:lnTo>
                  <a:lnTo>
                    <a:pt x="257" y="1181"/>
                  </a:lnTo>
                  <a:lnTo>
                    <a:pt x="229" y="1177"/>
                  </a:lnTo>
                  <a:lnTo>
                    <a:pt x="203" y="1168"/>
                  </a:lnTo>
                  <a:lnTo>
                    <a:pt x="179" y="1155"/>
                  </a:lnTo>
                  <a:lnTo>
                    <a:pt x="160" y="1138"/>
                  </a:lnTo>
                  <a:lnTo>
                    <a:pt x="143" y="1116"/>
                  </a:lnTo>
                  <a:lnTo>
                    <a:pt x="130" y="1093"/>
                  </a:lnTo>
                  <a:lnTo>
                    <a:pt x="121" y="1065"/>
                  </a:lnTo>
                  <a:lnTo>
                    <a:pt x="119" y="1037"/>
                  </a:lnTo>
                  <a:lnTo>
                    <a:pt x="119" y="1022"/>
                  </a:lnTo>
                  <a:lnTo>
                    <a:pt x="121" y="1009"/>
                  </a:lnTo>
                  <a:lnTo>
                    <a:pt x="125" y="996"/>
                  </a:lnTo>
                  <a:lnTo>
                    <a:pt x="130" y="981"/>
                  </a:lnTo>
                  <a:lnTo>
                    <a:pt x="136" y="966"/>
                  </a:lnTo>
                  <a:lnTo>
                    <a:pt x="119" y="963"/>
                  </a:lnTo>
                  <a:lnTo>
                    <a:pt x="93" y="957"/>
                  </a:lnTo>
                  <a:lnTo>
                    <a:pt x="72" y="946"/>
                  </a:lnTo>
                  <a:lnTo>
                    <a:pt x="52" y="931"/>
                  </a:lnTo>
                  <a:lnTo>
                    <a:pt x="35" y="914"/>
                  </a:lnTo>
                  <a:lnTo>
                    <a:pt x="20" y="894"/>
                  </a:lnTo>
                  <a:lnTo>
                    <a:pt x="9" y="871"/>
                  </a:lnTo>
                  <a:lnTo>
                    <a:pt x="3" y="847"/>
                  </a:lnTo>
                  <a:lnTo>
                    <a:pt x="0" y="821"/>
                  </a:lnTo>
                  <a:close/>
                </a:path>
              </a:pathLst>
            </a:custGeom>
            <a:solidFill>
              <a:srgbClr val="FF7F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Freeform 54"/>
            <p:cNvSpPr>
              <a:spLocks/>
            </p:cNvSpPr>
            <p:nvPr/>
          </p:nvSpPr>
          <p:spPr bwMode="auto">
            <a:xfrm>
              <a:off x="3742053" y="7616071"/>
              <a:ext cx="61923" cy="61402"/>
            </a:xfrm>
            <a:custGeom>
              <a:avLst/>
              <a:gdLst/>
              <a:ahLst/>
              <a:cxnLst>
                <a:cxn ang="0">
                  <a:pos x="17" y="17"/>
                </a:cxn>
                <a:cxn ang="0">
                  <a:pos x="11" y="26"/>
                </a:cxn>
                <a:cxn ang="0">
                  <a:pos x="5" y="36"/>
                </a:cxn>
                <a:cxn ang="0">
                  <a:pos x="2" y="47"/>
                </a:cxn>
                <a:cxn ang="0">
                  <a:pos x="0" y="60"/>
                </a:cxn>
                <a:cxn ang="0">
                  <a:pos x="2" y="71"/>
                </a:cxn>
                <a:cxn ang="0">
                  <a:pos x="5" y="82"/>
                </a:cxn>
                <a:cxn ang="0">
                  <a:pos x="11" y="92"/>
                </a:cxn>
                <a:cxn ang="0">
                  <a:pos x="17" y="101"/>
                </a:cxn>
                <a:cxn ang="0">
                  <a:pos x="28" y="107"/>
                </a:cxn>
                <a:cxn ang="0">
                  <a:pos x="37" y="114"/>
                </a:cxn>
                <a:cxn ang="0">
                  <a:pos x="48" y="116"/>
                </a:cxn>
                <a:cxn ang="0">
                  <a:pos x="60" y="118"/>
                </a:cxn>
                <a:cxn ang="0">
                  <a:pos x="71" y="116"/>
                </a:cxn>
                <a:cxn ang="0">
                  <a:pos x="82" y="114"/>
                </a:cxn>
                <a:cxn ang="0">
                  <a:pos x="93" y="107"/>
                </a:cxn>
                <a:cxn ang="0">
                  <a:pos x="101" y="101"/>
                </a:cxn>
                <a:cxn ang="0">
                  <a:pos x="110" y="92"/>
                </a:cxn>
                <a:cxn ang="0">
                  <a:pos x="114" y="82"/>
                </a:cxn>
                <a:cxn ang="0">
                  <a:pos x="119" y="71"/>
                </a:cxn>
                <a:cxn ang="0">
                  <a:pos x="119" y="60"/>
                </a:cxn>
                <a:cxn ang="0">
                  <a:pos x="114" y="36"/>
                </a:cxn>
                <a:cxn ang="0">
                  <a:pos x="101" y="17"/>
                </a:cxn>
                <a:cxn ang="0">
                  <a:pos x="84" y="4"/>
                </a:cxn>
                <a:cxn ang="0">
                  <a:pos x="60" y="0"/>
                </a:cxn>
                <a:cxn ang="0">
                  <a:pos x="48" y="2"/>
                </a:cxn>
                <a:cxn ang="0">
                  <a:pos x="37" y="4"/>
                </a:cxn>
                <a:cxn ang="0">
                  <a:pos x="28" y="10"/>
                </a:cxn>
                <a:cxn ang="0">
                  <a:pos x="17" y="17"/>
                </a:cxn>
              </a:cxnLst>
              <a:rect l="0" t="0" r="r" b="b"/>
              <a:pathLst>
                <a:path w="119" h="118">
                  <a:moveTo>
                    <a:pt x="17" y="17"/>
                  </a:moveTo>
                  <a:lnTo>
                    <a:pt x="11" y="26"/>
                  </a:lnTo>
                  <a:lnTo>
                    <a:pt x="5" y="36"/>
                  </a:lnTo>
                  <a:lnTo>
                    <a:pt x="2" y="47"/>
                  </a:lnTo>
                  <a:lnTo>
                    <a:pt x="0" y="60"/>
                  </a:lnTo>
                  <a:lnTo>
                    <a:pt x="2" y="71"/>
                  </a:lnTo>
                  <a:lnTo>
                    <a:pt x="5" y="82"/>
                  </a:lnTo>
                  <a:lnTo>
                    <a:pt x="11" y="92"/>
                  </a:lnTo>
                  <a:lnTo>
                    <a:pt x="17" y="101"/>
                  </a:lnTo>
                  <a:lnTo>
                    <a:pt x="28" y="107"/>
                  </a:lnTo>
                  <a:lnTo>
                    <a:pt x="37" y="114"/>
                  </a:lnTo>
                  <a:lnTo>
                    <a:pt x="48" y="116"/>
                  </a:lnTo>
                  <a:lnTo>
                    <a:pt x="60" y="118"/>
                  </a:lnTo>
                  <a:lnTo>
                    <a:pt x="71" y="116"/>
                  </a:lnTo>
                  <a:lnTo>
                    <a:pt x="82" y="114"/>
                  </a:lnTo>
                  <a:lnTo>
                    <a:pt x="93" y="107"/>
                  </a:lnTo>
                  <a:lnTo>
                    <a:pt x="101" y="101"/>
                  </a:lnTo>
                  <a:lnTo>
                    <a:pt x="110" y="92"/>
                  </a:lnTo>
                  <a:lnTo>
                    <a:pt x="114" y="82"/>
                  </a:lnTo>
                  <a:lnTo>
                    <a:pt x="119" y="71"/>
                  </a:lnTo>
                  <a:lnTo>
                    <a:pt x="119" y="60"/>
                  </a:lnTo>
                  <a:lnTo>
                    <a:pt x="114" y="36"/>
                  </a:lnTo>
                  <a:lnTo>
                    <a:pt x="101" y="17"/>
                  </a:lnTo>
                  <a:lnTo>
                    <a:pt x="84" y="4"/>
                  </a:lnTo>
                  <a:lnTo>
                    <a:pt x="60" y="0"/>
                  </a:lnTo>
                  <a:lnTo>
                    <a:pt x="48" y="2"/>
                  </a:lnTo>
                  <a:lnTo>
                    <a:pt x="37" y="4"/>
                  </a:lnTo>
                  <a:lnTo>
                    <a:pt x="28" y="10"/>
                  </a:lnTo>
                  <a:lnTo>
                    <a:pt x="17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8" name="Freeform 55"/>
            <p:cNvSpPr>
              <a:spLocks/>
            </p:cNvSpPr>
            <p:nvPr/>
          </p:nvSpPr>
          <p:spPr bwMode="auto">
            <a:xfrm>
              <a:off x="3755583" y="7629601"/>
              <a:ext cx="34864" cy="34344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2" y="21"/>
                </a:cxn>
                <a:cxn ang="0">
                  <a:pos x="11" y="10"/>
                </a:cxn>
                <a:cxn ang="0">
                  <a:pos x="22" y="2"/>
                </a:cxn>
                <a:cxn ang="0">
                  <a:pos x="34" y="0"/>
                </a:cxn>
                <a:cxn ang="0">
                  <a:pos x="47" y="2"/>
                </a:cxn>
                <a:cxn ang="0">
                  <a:pos x="58" y="10"/>
                </a:cxn>
                <a:cxn ang="0">
                  <a:pos x="65" y="21"/>
                </a:cxn>
                <a:cxn ang="0">
                  <a:pos x="67" y="34"/>
                </a:cxn>
                <a:cxn ang="0">
                  <a:pos x="65" y="47"/>
                </a:cxn>
                <a:cxn ang="0">
                  <a:pos x="58" y="56"/>
                </a:cxn>
                <a:cxn ang="0">
                  <a:pos x="47" y="64"/>
                </a:cxn>
                <a:cxn ang="0">
                  <a:pos x="34" y="66"/>
                </a:cxn>
                <a:cxn ang="0">
                  <a:pos x="22" y="64"/>
                </a:cxn>
                <a:cxn ang="0">
                  <a:pos x="11" y="56"/>
                </a:cxn>
                <a:cxn ang="0">
                  <a:pos x="2" y="47"/>
                </a:cxn>
                <a:cxn ang="0">
                  <a:pos x="0" y="34"/>
                </a:cxn>
              </a:cxnLst>
              <a:rect l="0" t="0" r="r" b="b"/>
              <a:pathLst>
                <a:path w="67" h="66">
                  <a:moveTo>
                    <a:pt x="0" y="34"/>
                  </a:moveTo>
                  <a:lnTo>
                    <a:pt x="2" y="21"/>
                  </a:lnTo>
                  <a:lnTo>
                    <a:pt x="11" y="10"/>
                  </a:lnTo>
                  <a:lnTo>
                    <a:pt x="22" y="2"/>
                  </a:lnTo>
                  <a:lnTo>
                    <a:pt x="34" y="0"/>
                  </a:lnTo>
                  <a:lnTo>
                    <a:pt x="47" y="2"/>
                  </a:lnTo>
                  <a:lnTo>
                    <a:pt x="58" y="10"/>
                  </a:lnTo>
                  <a:lnTo>
                    <a:pt x="65" y="21"/>
                  </a:lnTo>
                  <a:lnTo>
                    <a:pt x="67" y="34"/>
                  </a:lnTo>
                  <a:lnTo>
                    <a:pt x="65" y="47"/>
                  </a:lnTo>
                  <a:lnTo>
                    <a:pt x="58" y="56"/>
                  </a:lnTo>
                  <a:lnTo>
                    <a:pt x="47" y="64"/>
                  </a:lnTo>
                  <a:lnTo>
                    <a:pt x="34" y="66"/>
                  </a:lnTo>
                  <a:lnTo>
                    <a:pt x="22" y="64"/>
                  </a:lnTo>
                  <a:lnTo>
                    <a:pt x="11" y="56"/>
                  </a:lnTo>
                  <a:lnTo>
                    <a:pt x="2" y="47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Freeform 56"/>
            <p:cNvSpPr>
              <a:spLocks/>
            </p:cNvSpPr>
            <p:nvPr/>
          </p:nvSpPr>
          <p:spPr bwMode="auto">
            <a:xfrm>
              <a:off x="3689497" y="7688922"/>
              <a:ext cx="51516" cy="52556"/>
            </a:xfrm>
            <a:custGeom>
              <a:avLst/>
              <a:gdLst/>
              <a:ahLst/>
              <a:cxnLst>
                <a:cxn ang="0">
                  <a:pos x="15" y="15"/>
                </a:cxn>
                <a:cxn ang="0">
                  <a:pos x="9" y="21"/>
                </a:cxn>
                <a:cxn ang="0">
                  <a:pos x="4" y="30"/>
                </a:cxn>
                <a:cxn ang="0">
                  <a:pos x="0" y="41"/>
                </a:cxn>
                <a:cxn ang="0">
                  <a:pos x="0" y="49"/>
                </a:cxn>
                <a:cxn ang="0">
                  <a:pos x="0" y="60"/>
                </a:cxn>
                <a:cxn ang="0">
                  <a:pos x="4" y="71"/>
                </a:cxn>
                <a:cxn ang="0">
                  <a:pos x="9" y="80"/>
                </a:cxn>
                <a:cxn ang="0">
                  <a:pos x="15" y="86"/>
                </a:cxn>
                <a:cxn ang="0">
                  <a:pos x="22" y="92"/>
                </a:cxn>
                <a:cxn ang="0">
                  <a:pos x="30" y="97"/>
                </a:cxn>
                <a:cxn ang="0">
                  <a:pos x="41" y="99"/>
                </a:cxn>
                <a:cxn ang="0">
                  <a:pos x="50" y="101"/>
                </a:cxn>
                <a:cxn ang="0">
                  <a:pos x="58" y="99"/>
                </a:cxn>
                <a:cxn ang="0">
                  <a:pos x="69" y="97"/>
                </a:cxn>
                <a:cxn ang="0">
                  <a:pos x="78" y="92"/>
                </a:cxn>
                <a:cxn ang="0">
                  <a:pos x="86" y="86"/>
                </a:cxn>
                <a:cxn ang="0">
                  <a:pos x="93" y="80"/>
                </a:cxn>
                <a:cxn ang="0">
                  <a:pos x="97" y="71"/>
                </a:cxn>
                <a:cxn ang="0">
                  <a:pos x="99" y="60"/>
                </a:cxn>
                <a:cxn ang="0">
                  <a:pos x="99" y="49"/>
                </a:cxn>
                <a:cxn ang="0">
                  <a:pos x="95" y="30"/>
                </a:cxn>
                <a:cxn ang="0">
                  <a:pos x="84" y="15"/>
                </a:cxn>
                <a:cxn ang="0">
                  <a:pos x="69" y="4"/>
                </a:cxn>
                <a:cxn ang="0">
                  <a:pos x="50" y="0"/>
                </a:cxn>
                <a:cxn ang="0">
                  <a:pos x="41" y="2"/>
                </a:cxn>
                <a:cxn ang="0">
                  <a:pos x="30" y="4"/>
                </a:cxn>
                <a:cxn ang="0">
                  <a:pos x="22" y="8"/>
                </a:cxn>
                <a:cxn ang="0">
                  <a:pos x="15" y="15"/>
                </a:cxn>
              </a:cxnLst>
              <a:rect l="0" t="0" r="r" b="b"/>
              <a:pathLst>
                <a:path w="99" h="101">
                  <a:moveTo>
                    <a:pt x="15" y="15"/>
                  </a:moveTo>
                  <a:lnTo>
                    <a:pt x="9" y="21"/>
                  </a:lnTo>
                  <a:lnTo>
                    <a:pt x="4" y="30"/>
                  </a:lnTo>
                  <a:lnTo>
                    <a:pt x="0" y="41"/>
                  </a:lnTo>
                  <a:lnTo>
                    <a:pt x="0" y="49"/>
                  </a:lnTo>
                  <a:lnTo>
                    <a:pt x="0" y="60"/>
                  </a:lnTo>
                  <a:lnTo>
                    <a:pt x="4" y="71"/>
                  </a:lnTo>
                  <a:lnTo>
                    <a:pt x="9" y="80"/>
                  </a:lnTo>
                  <a:lnTo>
                    <a:pt x="15" y="86"/>
                  </a:lnTo>
                  <a:lnTo>
                    <a:pt x="22" y="92"/>
                  </a:lnTo>
                  <a:lnTo>
                    <a:pt x="30" y="97"/>
                  </a:lnTo>
                  <a:lnTo>
                    <a:pt x="41" y="99"/>
                  </a:lnTo>
                  <a:lnTo>
                    <a:pt x="50" y="101"/>
                  </a:lnTo>
                  <a:lnTo>
                    <a:pt x="58" y="99"/>
                  </a:lnTo>
                  <a:lnTo>
                    <a:pt x="69" y="97"/>
                  </a:lnTo>
                  <a:lnTo>
                    <a:pt x="78" y="92"/>
                  </a:lnTo>
                  <a:lnTo>
                    <a:pt x="86" y="86"/>
                  </a:lnTo>
                  <a:lnTo>
                    <a:pt x="93" y="80"/>
                  </a:lnTo>
                  <a:lnTo>
                    <a:pt x="97" y="71"/>
                  </a:lnTo>
                  <a:lnTo>
                    <a:pt x="99" y="60"/>
                  </a:lnTo>
                  <a:lnTo>
                    <a:pt x="99" y="49"/>
                  </a:lnTo>
                  <a:lnTo>
                    <a:pt x="95" y="30"/>
                  </a:lnTo>
                  <a:lnTo>
                    <a:pt x="84" y="15"/>
                  </a:lnTo>
                  <a:lnTo>
                    <a:pt x="69" y="4"/>
                  </a:lnTo>
                  <a:lnTo>
                    <a:pt x="50" y="0"/>
                  </a:lnTo>
                  <a:lnTo>
                    <a:pt x="41" y="2"/>
                  </a:lnTo>
                  <a:lnTo>
                    <a:pt x="30" y="4"/>
                  </a:lnTo>
                  <a:lnTo>
                    <a:pt x="22" y="8"/>
                  </a:lnTo>
                  <a:lnTo>
                    <a:pt x="15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0" name="Freeform 57"/>
            <p:cNvSpPr>
              <a:spLocks/>
            </p:cNvSpPr>
            <p:nvPr/>
          </p:nvSpPr>
          <p:spPr bwMode="auto">
            <a:xfrm>
              <a:off x="3703026" y="7702451"/>
              <a:ext cx="24457" cy="25498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2" y="15"/>
                </a:cxn>
                <a:cxn ang="0">
                  <a:pos x="6" y="8"/>
                </a:cxn>
                <a:cxn ang="0">
                  <a:pos x="15" y="2"/>
                </a:cxn>
                <a:cxn ang="0">
                  <a:pos x="24" y="0"/>
                </a:cxn>
                <a:cxn ang="0">
                  <a:pos x="32" y="2"/>
                </a:cxn>
                <a:cxn ang="0">
                  <a:pos x="41" y="8"/>
                </a:cxn>
                <a:cxn ang="0">
                  <a:pos x="45" y="15"/>
                </a:cxn>
                <a:cxn ang="0">
                  <a:pos x="47" y="23"/>
                </a:cxn>
                <a:cxn ang="0">
                  <a:pos x="45" y="32"/>
                </a:cxn>
                <a:cxn ang="0">
                  <a:pos x="41" y="41"/>
                </a:cxn>
                <a:cxn ang="0">
                  <a:pos x="32" y="47"/>
                </a:cxn>
                <a:cxn ang="0">
                  <a:pos x="24" y="49"/>
                </a:cxn>
                <a:cxn ang="0">
                  <a:pos x="15" y="47"/>
                </a:cxn>
                <a:cxn ang="0">
                  <a:pos x="6" y="43"/>
                </a:cxn>
                <a:cxn ang="0">
                  <a:pos x="2" y="34"/>
                </a:cxn>
                <a:cxn ang="0">
                  <a:pos x="0" y="23"/>
                </a:cxn>
              </a:cxnLst>
              <a:rect l="0" t="0" r="r" b="b"/>
              <a:pathLst>
                <a:path w="47" h="49">
                  <a:moveTo>
                    <a:pt x="0" y="23"/>
                  </a:moveTo>
                  <a:lnTo>
                    <a:pt x="2" y="15"/>
                  </a:lnTo>
                  <a:lnTo>
                    <a:pt x="6" y="8"/>
                  </a:lnTo>
                  <a:lnTo>
                    <a:pt x="15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1" y="8"/>
                  </a:lnTo>
                  <a:lnTo>
                    <a:pt x="45" y="15"/>
                  </a:lnTo>
                  <a:lnTo>
                    <a:pt x="47" y="23"/>
                  </a:lnTo>
                  <a:lnTo>
                    <a:pt x="45" y="32"/>
                  </a:lnTo>
                  <a:lnTo>
                    <a:pt x="41" y="41"/>
                  </a:lnTo>
                  <a:lnTo>
                    <a:pt x="32" y="47"/>
                  </a:lnTo>
                  <a:lnTo>
                    <a:pt x="24" y="49"/>
                  </a:lnTo>
                  <a:lnTo>
                    <a:pt x="15" y="47"/>
                  </a:lnTo>
                  <a:lnTo>
                    <a:pt x="6" y="43"/>
                  </a:lnTo>
                  <a:lnTo>
                    <a:pt x="2" y="34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1" name="Freeform 58"/>
            <p:cNvSpPr>
              <a:spLocks/>
            </p:cNvSpPr>
            <p:nvPr/>
          </p:nvSpPr>
          <p:spPr bwMode="auto">
            <a:xfrm>
              <a:off x="4466914" y="6875599"/>
              <a:ext cx="878367" cy="730065"/>
            </a:xfrm>
            <a:custGeom>
              <a:avLst/>
              <a:gdLst/>
              <a:ahLst/>
              <a:cxnLst>
                <a:cxn ang="0">
                  <a:pos x="1570" y="1050"/>
                </a:cxn>
                <a:cxn ang="0">
                  <a:pos x="1544" y="1155"/>
                </a:cxn>
                <a:cxn ang="0">
                  <a:pos x="1447" y="1227"/>
                </a:cxn>
                <a:cxn ang="0">
                  <a:pos x="1363" y="1300"/>
                </a:cxn>
                <a:cxn ang="0">
                  <a:pos x="1260" y="1343"/>
                </a:cxn>
                <a:cxn ang="0">
                  <a:pos x="1176" y="1380"/>
                </a:cxn>
                <a:cxn ang="0">
                  <a:pos x="1094" y="1403"/>
                </a:cxn>
                <a:cxn ang="0">
                  <a:pos x="952" y="1369"/>
                </a:cxn>
                <a:cxn ang="0">
                  <a:pos x="851" y="1244"/>
                </a:cxn>
                <a:cxn ang="0">
                  <a:pos x="799" y="1207"/>
                </a:cxn>
                <a:cxn ang="0">
                  <a:pos x="728" y="1289"/>
                </a:cxn>
                <a:cxn ang="0">
                  <a:pos x="610" y="1347"/>
                </a:cxn>
                <a:cxn ang="0">
                  <a:pos x="459" y="1317"/>
                </a:cxn>
                <a:cxn ang="0">
                  <a:pos x="362" y="1194"/>
                </a:cxn>
                <a:cxn ang="0">
                  <a:pos x="297" y="1121"/>
                </a:cxn>
                <a:cxn ang="0">
                  <a:pos x="248" y="1054"/>
                </a:cxn>
                <a:cxn ang="0">
                  <a:pos x="181" y="1035"/>
                </a:cxn>
                <a:cxn ang="0">
                  <a:pos x="110" y="1000"/>
                </a:cxn>
                <a:cxn ang="0">
                  <a:pos x="50" y="899"/>
                </a:cxn>
                <a:cxn ang="0">
                  <a:pos x="63" y="795"/>
                </a:cxn>
                <a:cxn ang="0">
                  <a:pos x="30" y="718"/>
                </a:cxn>
                <a:cxn ang="0">
                  <a:pos x="2" y="629"/>
                </a:cxn>
                <a:cxn ang="0">
                  <a:pos x="17" y="520"/>
                </a:cxn>
                <a:cxn ang="0">
                  <a:pos x="86" y="425"/>
                </a:cxn>
                <a:cxn ang="0">
                  <a:pos x="108" y="399"/>
                </a:cxn>
                <a:cxn ang="0">
                  <a:pos x="138" y="295"/>
                </a:cxn>
                <a:cxn ang="0">
                  <a:pos x="252" y="220"/>
                </a:cxn>
                <a:cxn ang="0">
                  <a:pos x="304" y="216"/>
                </a:cxn>
                <a:cxn ang="0">
                  <a:pos x="334" y="203"/>
                </a:cxn>
                <a:cxn ang="0">
                  <a:pos x="371" y="194"/>
                </a:cxn>
                <a:cxn ang="0">
                  <a:pos x="396" y="194"/>
                </a:cxn>
                <a:cxn ang="0">
                  <a:pos x="455" y="147"/>
                </a:cxn>
                <a:cxn ang="0">
                  <a:pos x="543" y="112"/>
                </a:cxn>
                <a:cxn ang="0">
                  <a:pos x="588" y="48"/>
                </a:cxn>
                <a:cxn ang="0">
                  <a:pos x="657" y="2"/>
                </a:cxn>
                <a:cxn ang="0">
                  <a:pos x="715" y="4"/>
                </a:cxn>
                <a:cxn ang="0">
                  <a:pos x="754" y="24"/>
                </a:cxn>
                <a:cxn ang="0">
                  <a:pos x="793" y="93"/>
                </a:cxn>
                <a:cxn ang="0">
                  <a:pos x="795" y="127"/>
                </a:cxn>
                <a:cxn ang="0">
                  <a:pos x="831" y="125"/>
                </a:cxn>
                <a:cxn ang="0">
                  <a:pos x="881" y="129"/>
                </a:cxn>
                <a:cxn ang="0">
                  <a:pos x="926" y="60"/>
                </a:cxn>
                <a:cxn ang="0">
                  <a:pos x="1014" y="11"/>
                </a:cxn>
                <a:cxn ang="0">
                  <a:pos x="1088" y="15"/>
                </a:cxn>
                <a:cxn ang="0">
                  <a:pos x="1141" y="48"/>
                </a:cxn>
                <a:cxn ang="0">
                  <a:pos x="1197" y="35"/>
                </a:cxn>
                <a:cxn ang="0">
                  <a:pos x="1264" y="19"/>
                </a:cxn>
                <a:cxn ang="0">
                  <a:pos x="1361" y="32"/>
                </a:cxn>
                <a:cxn ang="0">
                  <a:pos x="1452" y="88"/>
                </a:cxn>
                <a:cxn ang="0">
                  <a:pos x="1490" y="104"/>
                </a:cxn>
                <a:cxn ang="0">
                  <a:pos x="1531" y="108"/>
                </a:cxn>
                <a:cxn ang="0">
                  <a:pos x="1570" y="129"/>
                </a:cxn>
                <a:cxn ang="0">
                  <a:pos x="1611" y="196"/>
                </a:cxn>
                <a:cxn ang="0">
                  <a:pos x="1598" y="278"/>
                </a:cxn>
                <a:cxn ang="0">
                  <a:pos x="1536" y="326"/>
                </a:cxn>
                <a:cxn ang="0">
                  <a:pos x="1512" y="347"/>
                </a:cxn>
                <a:cxn ang="0">
                  <a:pos x="1574" y="403"/>
                </a:cxn>
                <a:cxn ang="0">
                  <a:pos x="1617" y="504"/>
                </a:cxn>
                <a:cxn ang="0">
                  <a:pos x="1609" y="601"/>
                </a:cxn>
                <a:cxn ang="0">
                  <a:pos x="1639" y="703"/>
                </a:cxn>
                <a:cxn ang="0">
                  <a:pos x="1686" y="815"/>
                </a:cxn>
                <a:cxn ang="0">
                  <a:pos x="1669" y="927"/>
                </a:cxn>
                <a:cxn ang="0">
                  <a:pos x="1589" y="1002"/>
                </a:cxn>
              </a:cxnLst>
              <a:rect l="0" t="0" r="r" b="b"/>
              <a:pathLst>
                <a:path w="1688" h="1403">
                  <a:moveTo>
                    <a:pt x="1561" y="1011"/>
                  </a:moveTo>
                  <a:lnTo>
                    <a:pt x="1566" y="1024"/>
                  </a:lnTo>
                  <a:lnTo>
                    <a:pt x="1568" y="1037"/>
                  </a:lnTo>
                  <a:lnTo>
                    <a:pt x="1570" y="1050"/>
                  </a:lnTo>
                  <a:lnTo>
                    <a:pt x="1570" y="1063"/>
                  </a:lnTo>
                  <a:lnTo>
                    <a:pt x="1568" y="1095"/>
                  </a:lnTo>
                  <a:lnTo>
                    <a:pt x="1559" y="1127"/>
                  </a:lnTo>
                  <a:lnTo>
                    <a:pt x="1544" y="1155"/>
                  </a:lnTo>
                  <a:lnTo>
                    <a:pt x="1525" y="1179"/>
                  </a:lnTo>
                  <a:lnTo>
                    <a:pt x="1503" y="1201"/>
                  </a:lnTo>
                  <a:lnTo>
                    <a:pt x="1477" y="1216"/>
                  </a:lnTo>
                  <a:lnTo>
                    <a:pt x="1447" y="1227"/>
                  </a:lnTo>
                  <a:lnTo>
                    <a:pt x="1415" y="1233"/>
                  </a:lnTo>
                  <a:lnTo>
                    <a:pt x="1402" y="1259"/>
                  </a:lnTo>
                  <a:lnTo>
                    <a:pt x="1383" y="1280"/>
                  </a:lnTo>
                  <a:lnTo>
                    <a:pt x="1363" y="1300"/>
                  </a:lnTo>
                  <a:lnTo>
                    <a:pt x="1340" y="1317"/>
                  </a:lnTo>
                  <a:lnTo>
                    <a:pt x="1316" y="1330"/>
                  </a:lnTo>
                  <a:lnTo>
                    <a:pt x="1288" y="1339"/>
                  </a:lnTo>
                  <a:lnTo>
                    <a:pt x="1260" y="1343"/>
                  </a:lnTo>
                  <a:lnTo>
                    <a:pt x="1230" y="1343"/>
                  </a:lnTo>
                  <a:lnTo>
                    <a:pt x="1213" y="1356"/>
                  </a:lnTo>
                  <a:lnTo>
                    <a:pt x="1195" y="1369"/>
                  </a:lnTo>
                  <a:lnTo>
                    <a:pt x="1176" y="1380"/>
                  </a:lnTo>
                  <a:lnTo>
                    <a:pt x="1157" y="1388"/>
                  </a:lnTo>
                  <a:lnTo>
                    <a:pt x="1137" y="1395"/>
                  </a:lnTo>
                  <a:lnTo>
                    <a:pt x="1116" y="1399"/>
                  </a:lnTo>
                  <a:lnTo>
                    <a:pt x="1094" y="1403"/>
                  </a:lnTo>
                  <a:lnTo>
                    <a:pt x="1073" y="1403"/>
                  </a:lnTo>
                  <a:lnTo>
                    <a:pt x="1030" y="1399"/>
                  </a:lnTo>
                  <a:lnTo>
                    <a:pt x="989" y="1388"/>
                  </a:lnTo>
                  <a:lnTo>
                    <a:pt x="952" y="1369"/>
                  </a:lnTo>
                  <a:lnTo>
                    <a:pt x="920" y="1345"/>
                  </a:lnTo>
                  <a:lnTo>
                    <a:pt x="890" y="1315"/>
                  </a:lnTo>
                  <a:lnTo>
                    <a:pt x="868" y="1280"/>
                  </a:lnTo>
                  <a:lnTo>
                    <a:pt x="851" y="1244"/>
                  </a:lnTo>
                  <a:lnTo>
                    <a:pt x="840" y="1201"/>
                  </a:lnTo>
                  <a:lnTo>
                    <a:pt x="827" y="1205"/>
                  </a:lnTo>
                  <a:lnTo>
                    <a:pt x="814" y="1207"/>
                  </a:lnTo>
                  <a:lnTo>
                    <a:pt x="799" y="1207"/>
                  </a:lnTo>
                  <a:lnTo>
                    <a:pt x="784" y="1205"/>
                  </a:lnTo>
                  <a:lnTo>
                    <a:pt x="769" y="1235"/>
                  </a:lnTo>
                  <a:lnTo>
                    <a:pt x="752" y="1263"/>
                  </a:lnTo>
                  <a:lnTo>
                    <a:pt x="728" y="1289"/>
                  </a:lnTo>
                  <a:lnTo>
                    <a:pt x="702" y="1308"/>
                  </a:lnTo>
                  <a:lnTo>
                    <a:pt x="674" y="1326"/>
                  </a:lnTo>
                  <a:lnTo>
                    <a:pt x="642" y="1339"/>
                  </a:lnTo>
                  <a:lnTo>
                    <a:pt x="610" y="1347"/>
                  </a:lnTo>
                  <a:lnTo>
                    <a:pt x="575" y="1349"/>
                  </a:lnTo>
                  <a:lnTo>
                    <a:pt x="534" y="1345"/>
                  </a:lnTo>
                  <a:lnTo>
                    <a:pt x="496" y="1334"/>
                  </a:lnTo>
                  <a:lnTo>
                    <a:pt x="459" y="1317"/>
                  </a:lnTo>
                  <a:lnTo>
                    <a:pt x="427" y="1293"/>
                  </a:lnTo>
                  <a:lnTo>
                    <a:pt x="401" y="1265"/>
                  </a:lnTo>
                  <a:lnTo>
                    <a:pt x="379" y="1231"/>
                  </a:lnTo>
                  <a:lnTo>
                    <a:pt x="362" y="1194"/>
                  </a:lnTo>
                  <a:lnTo>
                    <a:pt x="353" y="1153"/>
                  </a:lnTo>
                  <a:lnTo>
                    <a:pt x="334" y="1145"/>
                  </a:lnTo>
                  <a:lnTo>
                    <a:pt x="315" y="1134"/>
                  </a:lnTo>
                  <a:lnTo>
                    <a:pt x="297" y="1121"/>
                  </a:lnTo>
                  <a:lnTo>
                    <a:pt x="282" y="1108"/>
                  </a:lnTo>
                  <a:lnTo>
                    <a:pt x="269" y="1091"/>
                  </a:lnTo>
                  <a:lnTo>
                    <a:pt x="259" y="1074"/>
                  </a:lnTo>
                  <a:lnTo>
                    <a:pt x="248" y="1054"/>
                  </a:lnTo>
                  <a:lnTo>
                    <a:pt x="241" y="1035"/>
                  </a:lnTo>
                  <a:lnTo>
                    <a:pt x="222" y="1037"/>
                  </a:lnTo>
                  <a:lnTo>
                    <a:pt x="201" y="1037"/>
                  </a:lnTo>
                  <a:lnTo>
                    <a:pt x="181" y="1035"/>
                  </a:lnTo>
                  <a:lnTo>
                    <a:pt x="162" y="1028"/>
                  </a:lnTo>
                  <a:lnTo>
                    <a:pt x="145" y="1022"/>
                  </a:lnTo>
                  <a:lnTo>
                    <a:pt x="127" y="1013"/>
                  </a:lnTo>
                  <a:lnTo>
                    <a:pt x="110" y="1000"/>
                  </a:lnTo>
                  <a:lnTo>
                    <a:pt x="95" y="987"/>
                  </a:lnTo>
                  <a:lnTo>
                    <a:pt x="76" y="961"/>
                  </a:lnTo>
                  <a:lnTo>
                    <a:pt x="58" y="931"/>
                  </a:lnTo>
                  <a:lnTo>
                    <a:pt x="50" y="899"/>
                  </a:lnTo>
                  <a:lnTo>
                    <a:pt x="45" y="867"/>
                  </a:lnTo>
                  <a:lnTo>
                    <a:pt x="48" y="843"/>
                  </a:lnTo>
                  <a:lnTo>
                    <a:pt x="54" y="819"/>
                  </a:lnTo>
                  <a:lnTo>
                    <a:pt x="63" y="795"/>
                  </a:lnTo>
                  <a:lnTo>
                    <a:pt x="73" y="774"/>
                  </a:lnTo>
                  <a:lnTo>
                    <a:pt x="58" y="757"/>
                  </a:lnTo>
                  <a:lnTo>
                    <a:pt x="43" y="739"/>
                  </a:lnTo>
                  <a:lnTo>
                    <a:pt x="30" y="718"/>
                  </a:lnTo>
                  <a:lnTo>
                    <a:pt x="20" y="698"/>
                  </a:lnTo>
                  <a:lnTo>
                    <a:pt x="11" y="677"/>
                  </a:lnTo>
                  <a:lnTo>
                    <a:pt x="5" y="653"/>
                  </a:lnTo>
                  <a:lnTo>
                    <a:pt x="2" y="629"/>
                  </a:lnTo>
                  <a:lnTo>
                    <a:pt x="0" y="606"/>
                  </a:lnTo>
                  <a:lnTo>
                    <a:pt x="2" y="576"/>
                  </a:lnTo>
                  <a:lnTo>
                    <a:pt x="9" y="548"/>
                  </a:lnTo>
                  <a:lnTo>
                    <a:pt x="17" y="520"/>
                  </a:lnTo>
                  <a:lnTo>
                    <a:pt x="30" y="494"/>
                  </a:lnTo>
                  <a:lnTo>
                    <a:pt x="45" y="468"/>
                  </a:lnTo>
                  <a:lnTo>
                    <a:pt x="65" y="446"/>
                  </a:lnTo>
                  <a:lnTo>
                    <a:pt x="86" y="425"/>
                  </a:lnTo>
                  <a:lnTo>
                    <a:pt x="110" y="407"/>
                  </a:lnTo>
                  <a:lnTo>
                    <a:pt x="110" y="405"/>
                  </a:lnTo>
                  <a:lnTo>
                    <a:pt x="110" y="401"/>
                  </a:lnTo>
                  <a:lnTo>
                    <a:pt x="108" y="399"/>
                  </a:lnTo>
                  <a:lnTo>
                    <a:pt x="108" y="397"/>
                  </a:lnTo>
                  <a:lnTo>
                    <a:pt x="112" y="360"/>
                  </a:lnTo>
                  <a:lnTo>
                    <a:pt x="123" y="326"/>
                  </a:lnTo>
                  <a:lnTo>
                    <a:pt x="138" y="295"/>
                  </a:lnTo>
                  <a:lnTo>
                    <a:pt x="162" y="270"/>
                  </a:lnTo>
                  <a:lnTo>
                    <a:pt x="188" y="246"/>
                  </a:lnTo>
                  <a:lnTo>
                    <a:pt x="218" y="231"/>
                  </a:lnTo>
                  <a:lnTo>
                    <a:pt x="252" y="220"/>
                  </a:lnTo>
                  <a:lnTo>
                    <a:pt x="289" y="216"/>
                  </a:lnTo>
                  <a:lnTo>
                    <a:pt x="293" y="216"/>
                  </a:lnTo>
                  <a:lnTo>
                    <a:pt x="300" y="216"/>
                  </a:lnTo>
                  <a:lnTo>
                    <a:pt x="304" y="216"/>
                  </a:lnTo>
                  <a:lnTo>
                    <a:pt x="308" y="218"/>
                  </a:lnTo>
                  <a:lnTo>
                    <a:pt x="317" y="213"/>
                  </a:lnTo>
                  <a:lnTo>
                    <a:pt x="325" y="207"/>
                  </a:lnTo>
                  <a:lnTo>
                    <a:pt x="334" y="203"/>
                  </a:lnTo>
                  <a:lnTo>
                    <a:pt x="343" y="201"/>
                  </a:lnTo>
                  <a:lnTo>
                    <a:pt x="351" y="198"/>
                  </a:lnTo>
                  <a:lnTo>
                    <a:pt x="360" y="196"/>
                  </a:lnTo>
                  <a:lnTo>
                    <a:pt x="371" y="194"/>
                  </a:lnTo>
                  <a:lnTo>
                    <a:pt x="379" y="194"/>
                  </a:lnTo>
                  <a:lnTo>
                    <a:pt x="384" y="194"/>
                  </a:lnTo>
                  <a:lnTo>
                    <a:pt x="390" y="194"/>
                  </a:lnTo>
                  <a:lnTo>
                    <a:pt x="396" y="194"/>
                  </a:lnTo>
                  <a:lnTo>
                    <a:pt x="401" y="196"/>
                  </a:lnTo>
                  <a:lnTo>
                    <a:pt x="418" y="177"/>
                  </a:lnTo>
                  <a:lnTo>
                    <a:pt x="435" y="162"/>
                  </a:lnTo>
                  <a:lnTo>
                    <a:pt x="455" y="147"/>
                  </a:lnTo>
                  <a:lnTo>
                    <a:pt x="474" y="136"/>
                  </a:lnTo>
                  <a:lnTo>
                    <a:pt x="496" y="125"/>
                  </a:lnTo>
                  <a:lnTo>
                    <a:pt x="519" y="119"/>
                  </a:lnTo>
                  <a:lnTo>
                    <a:pt x="543" y="112"/>
                  </a:lnTo>
                  <a:lnTo>
                    <a:pt x="567" y="110"/>
                  </a:lnTo>
                  <a:lnTo>
                    <a:pt x="569" y="86"/>
                  </a:lnTo>
                  <a:lnTo>
                    <a:pt x="577" y="67"/>
                  </a:lnTo>
                  <a:lnTo>
                    <a:pt x="588" y="48"/>
                  </a:lnTo>
                  <a:lnTo>
                    <a:pt x="601" y="32"/>
                  </a:lnTo>
                  <a:lnTo>
                    <a:pt x="618" y="17"/>
                  </a:lnTo>
                  <a:lnTo>
                    <a:pt x="638" y="9"/>
                  </a:lnTo>
                  <a:lnTo>
                    <a:pt x="657" y="2"/>
                  </a:lnTo>
                  <a:lnTo>
                    <a:pt x="681" y="0"/>
                  </a:lnTo>
                  <a:lnTo>
                    <a:pt x="691" y="0"/>
                  </a:lnTo>
                  <a:lnTo>
                    <a:pt x="702" y="2"/>
                  </a:lnTo>
                  <a:lnTo>
                    <a:pt x="715" y="4"/>
                  </a:lnTo>
                  <a:lnTo>
                    <a:pt x="726" y="9"/>
                  </a:lnTo>
                  <a:lnTo>
                    <a:pt x="735" y="13"/>
                  </a:lnTo>
                  <a:lnTo>
                    <a:pt x="745" y="17"/>
                  </a:lnTo>
                  <a:lnTo>
                    <a:pt x="754" y="24"/>
                  </a:lnTo>
                  <a:lnTo>
                    <a:pt x="763" y="32"/>
                  </a:lnTo>
                  <a:lnTo>
                    <a:pt x="778" y="50"/>
                  </a:lnTo>
                  <a:lnTo>
                    <a:pt x="786" y="69"/>
                  </a:lnTo>
                  <a:lnTo>
                    <a:pt x="793" y="93"/>
                  </a:lnTo>
                  <a:lnTo>
                    <a:pt x="795" y="114"/>
                  </a:lnTo>
                  <a:lnTo>
                    <a:pt x="795" y="119"/>
                  </a:lnTo>
                  <a:lnTo>
                    <a:pt x="795" y="123"/>
                  </a:lnTo>
                  <a:lnTo>
                    <a:pt x="795" y="127"/>
                  </a:lnTo>
                  <a:lnTo>
                    <a:pt x="795" y="132"/>
                  </a:lnTo>
                  <a:lnTo>
                    <a:pt x="806" y="129"/>
                  </a:lnTo>
                  <a:lnTo>
                    <a:pt x="818" y="127"/>
                  </a:lnTo>
                  <a:lnTo>
                    <a:pt x="831" y="125"/>
                  </a:lnTo>
                  <a:lnTo>
                    <a:pt x="844" y="125"/>
                  </a:lnTo>
                  <a:lnTo>
                    <a:pt x="857" y="125"/>
                  </a:lnTo>
                  <a:lnTo>
                    <a:pt x="868" y="127"/>
                  </a:lnTo>
                  <a:lnTo>
                    <a:pt x="881" y="129"/>
                  </a:lnTo>
                  <a:lnTo>
                    <a:pt x="892" y="132"/>
                  </a:lnTo>
                  <a:lnTo>
                    <a:pt x="900" y="106"/>
                  </a:lnTo>
                  <a:lnTo>
                    <a:pt x="911" y="82"/>
                  </a:lnTo>
                  <a:lnTo>
                    <a:pt x="926" y="60"/>
                  </a:lnTo>
                  <a:lnTo>
                    <a:pt x="943" y="43"/>
                  </a:lnTo>
                  <a:lnTo>
                    <a:pt x="965" y="28"/>
                  </a:lnTo>
                  <a:lnTo>
                    <a:pt x="989" y="17"/>
                  </a:lnTo>
                  <a:lnTo>
                    <a:pt x="1014" y="11"/>
                  </a:lnTo>
                  <a:lnTo>
                    <a:pt x="1040" y="9"/>
                  </a:lnTo>
                  <a:lnTo>
                    <a:pt x="1055" y="9"/>
                  </a:lnTo>
                  <a:lnTo>
                    <a:pt x="1073" y="11"/>
                  </a:lnTo>
                  <a:lnTo>
                    <a:pt x="1088" y="15"/>
                  </a:lnTo>
                  <a:lnTo>
                    <a:pt x="1103" y="22"/>
                  </a:lnTo>
                  <a:lnTo>
                    <a:pt x="1116" y="28"/>
                  </a:lnTo>
                  <a:lnTo>
                    <a:pt x="1129" y="37"/>
                  </a:lnTo>
                  <a:lnTo>
                    <a:pt x="1141" y="48"/>
                  </a:lnTo>
                  <a:lnTo>
                    <a:pt x="1152" y="58"/>
                  </a:lnTo>
                  <a:lnTo>
                    <a:pt x="1167" y="50"/>
                  </a:lnTo>
                  <a:lnTo>
                    <a:pt x="1182" y="43"/>
                  </a:lnTo>
                  <a:lnTo>
                    <a:pt x="1197" y="35"/>
                  </a:lnTo>
                  <a:lnTo>
                    <a:pt x="1215" y="30"/>
                  </a:lnTo>
                  <a:lnTo>
                    <a:pt x="1232" y="26"/>
                  </a:lnTo>
                  <a:lnTo>
                    <a:pt x="1247" y="22"/>
                  </a:lnTo>
                  <a:lnTo>
                    <a:pt x="1264" y="19"/>
                  </a:lnTo>
                  <a:lnTo>
                    <a:pt x="1281" y="19"/>
                  </a:lnTo>
                  <a:lnTo>
                    <a:pt x="1309" y="22"/>
                  </a:lnTo>
                  <a:lnTo>
                    <a:pt x="1335" y="26"/>
                  </a:lnTo>
                  <a:lnTo>
                    <a:pt x="1361" y="32"/>
                  </a:lnTo>
                  <a:lnTo>
                    <a:pt x="1385" y="43"/>
                  </a:lnTo>
                  <a:lnTo>
                    <a:pt x="1408" y="56"/>
                  </a:lnTo>
                  <a:lnTo>
                    <a:pt x="1430" y="71"/>
                  </a:lnTo>
                  <a:lnTo>
                    <a:pt x="1452" y="88"/>
                  </a:lnTo>
                  <a:lnTo>
                    <a:pt x="1469" y="108"/>
                  </a:lnTo>
                  <a:lnTo>
                    <a:pt x="1477" y="106"/>
                  </a:lnTo>
                  <a:lnTo>
                    <a:pt x="1484" y="106"/>
                  </a:lnTo>
                  <a:lnTo>
                    <a:pt x="1490" y="104"/>
                  </a:lnTo>
                  <a:lnTo>
                    <a:pt x="1499" y="104"/>
                  </a:lnTo>
                  <a:lnTo>
                    <a:pt x="1510" y="104"/>
                  </a:lnTo>
                  <a:lnTo>
                    <a:pt x="1520" y="106"/>
                  </a:lnTo>
                  <a:lnTo>
                    <a:pt x="1531" y="108"/>
                  </a:lnTo>
                  <a:lnTo>
                    <a:pt x="1542" y="112"/>
                  </a:lnTo>
                  <a:lnTo>
                    <a:pt x="1553" y="119"/>
                  </a:lnTo>
                  <a:lnTo>
                    <a:pt x="1561" y="123"/>
                  </a:lnTo>
                  <a:lnTo>
                    <a:pt x="1570" y="129"/>
                  </a:lnTo>
                  <a:lnTo>
                    <a:pt x="1579" y="138"/>
                  </a:lnTo>
                  <a:lnTo>
                    <a:pt x="1594" y="155"/>
                  </a:lnTo>
                  <a:lnTo>
                    <a:pt x="1604" y="175"/>
                  </a:lnTo>
                  <a:lnTo>
                    <a:pt x="1611" y="196"/>
                  </a:lnTo>
                  <a:lnTo>
                    <a:pt x="1613" y="220"/>
                  </a:lnTo>
                  <a:lnTo>
                    <a:pt x="1611" y="239"/>
                  </a:lnTo>
                  <a:lnTo>
                    <a:pt x="1607" y="259"/>
                  </a:lnTo>
                  <a:lnTo>
                    <a:pt x="1598" y="278"/>
                  </a:lnTo>
                  <a:lnTo>
                    <a:pt x="1585" y="293"/>
                  </a:lnTo>
                  <a:lnTo>
                    <a:pt x="1572" y="306"/>
                  </a:lnTo>
                  <a:lnTo>
                    <a:pt x="1555" y="317"/>
                  </a:lnTo>
                  <a:lnTo>
                    <a:pt x="1536" y="326"/>
                  </a:lnTo>
                  <a:lnTo>
                    <a:pt x="1516" y="332"/>
                  </a:lnTo>
                  <a:lnTo>
                    <a:pt x="1516" y="336"/>
                  </a:lnTo>
                  <a:lnTo>
                    <a:pt x="1514" y="341"/>
                  </a:lnTo>
                  <a:lnTo>
                    <a:pt x="1512" y="347"/>
                  </a:lnTo>
                  <a:lnTo>
                    <a:pt x="1510" y="351"/>
                  </a:lnTo>
                  <a:lnTo>
                    <a:pt x="1533" y="367"/>
                  </a:lnTo>
                  <a:lnTo>
                    <a:pt x="1555" y="384"/>
                  </a:lnTo>
                  <a:lnTo>
                    <a:pt x="1574" y="403"/>
                  </a:lnTo>
                  <a:lnTo>
                    <a:pt x="1591" y="427"/>
                  </a:lnTo>
                  <a:lnTo>
                    <a:pt x="1602" y="451"/>
                  </a:lnTo>
                  <a:lnTo>
                    <a:pt x="1613" y="476"/>
                  </a:lnTo>
                  <a:lnTo>
                    <a:pt x="1617" y="504"/>
                  </a:lnTo>
                  <a:lnTo>
                    <a:pt x="1619" y="532"/>
                  </a:lnTo>
                  <a:lnTo>
                    <a:pt x="1617" y="556"/>
                  </a:lnTo>
                  <a:lnTo>
                    <a:pt x="1615" y="580"/>
                  </a:lnTo>
                  <a:lnTo>
                    <a:pt x="1609" y="601"/>
                  </a:lnTo>
                  <a:lnTo>
                    <a:pt x="1600" y="623"/>
                  </a:lnTo>
                  <a:lnTo>
                    <a:pt x="1617" y="647"/>
                  </a:lnTo>
                  <a:lnTo>
                    <a:pt x="1630" y="673"/>
                  </a:lnTo>
                  <a:lnTo>
                    <a:pt x="1639" y="703"/>
                  </a:lnTo>
                  <a:lnTo>
                    <a:pt x="1641" y="731"/>
                  </a:lnTo>
                  <a:lnTo>
                    <a:pt x="1660" y="757"/>
                  </a:lnTo>
                  <a:lnTo>
                    <a:pt x="1675" y="785"/>
                  </a:lnTo>
                  <a:lnTo>
                    <a:pt x="1686" y="815"/>
                  </a:lnTo>
                  <a:lnTo>
                    <a:pt x="1688" y="847"/>
                  </a:lnTo>
                  <a:lnTo>
                    <a:pt x="1686" y="875"/>
                  </a:lnTo>
                  <a:lnTo>
                    <a:pt x="1680" y="903"/>
                  </a:lnTo>
                  <a:lnTo>
                    <a:pt x="1669" y="927"/>
                  </a:lnTo>
                  <a:lnTo>
                    <a:pt x="1654" y="951"/>
                  </a:lnTo>
                  <a:lnTo>
                    <a:pt x="1635" y="970"/>
                  </a:lnTo>
                  <a:lnTo>
                    <a:pt x="1613" y="987"/>
                  </a:lnTo>
                  <a:lnTo>
                    <a:pt x="1589" y="1002"/>
                  </a:lnTo>
                  <a:lnTo>
                    <a:pt x="1561" y="10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2" name="Freeform 59"/>
            <p:cNvSpPr>
              <a:spLocks/>
            </p:cNvSpPr>
            <p:nvPr/>
          </p:nvSpPr>
          <p:spPr bwMode="auto">
            <a:xfrm>
              <a:off x="4480444" y="6889129"/>
              <a:ext cx="851829" cy="703006"/>
            </a:xfrm>
            <a:custGeom>
              <a:avLst/>
              <a:gdLst/>
              <a:ahLst/>
              <a:cxnLst>
                <a:cxn ang="0">
                  <a:pos x="1593" y="720"/>
                </a:cxn>
                <a:cxn ang="0">
                  <a:pos x="1589" y="711"/>
                </a:cxn>
                <a:cxn ang="0">
                  <a:pos x="1542" y="601"/>
                </a:cxn>
                <a:cxn ang="0">
                  <a:pos x="1568" y="506"/>
                </a:cxn>
                <a:cxn ang="0">
                  <a:pos x="1525" y="390"/>
                </a:cxn>
                <a:cxn ang="0">
                  <a:pos x="1456" y="325"/>
                </a:cxn>
                <a:cxn ang="0">
                  <a:pos x="1471" y="282"/>
                </a:cxn>
                <a:cxn ang="0">
                  <a:pos x="1538" y="252"/>
                </a:cxn>
                <a:cxn ang="0">
                  <a:pos x="1559" y="177"/>
                </a:cxn>
                <a:cxn ang="0">
                  <a:pos x="1507" y="110"/>
                </a:cxn>
                <a:cxn ang="0">
                  <a:pos x="1451" y="108"/>
                </a:cxn>
                <a:cxn ang="0">
                  <a:pos x="1393" y="69"/>
                </a:cxn>
                <a:cxn ang="0">
                  <a:pos x="1281" y="24"/>
                </a:cxn>
                <a:cxn ang="0">
                  <a:pos x="1191" y="30"/>
                </a:cxn>
                <a:cxn ang="0">
                  <a:pos x="1122" y="67"/>
                </a:cxn>
                <a:cxn ang="0">
                  <a:pos x="1070" y="22"/>
                </a:cxn>
                <a:cxn ang="0">
                  <a:pos x="991" y="11"/>
                </a:cxn>
                <a:cxn ang="0">
                  <a:pos x="902" y="78"/>
                </a:cxn>
                <a:cxn ang="0">
                  <a:pos x="857" y="129"/>
                </a:cxn>
                <a:cxn ang="0">
                  <a:pos x="784" y="127"/>
                </a:cxn>
                <a:cxn ang="0">
                  <a:pos x="739" y="114"/>
                </a:cxn>
                <a:cxn ang="0">
                  <a:pos x="737" y="54"/>
                </a:cxn>
                <a:cxn ang="0">
                  <a:pos x="672" y="2"/>
                </a:cxn>
                <a:cxn ang="0">
                  <a:pos x="592" y="26"/>
                </a:cxn>
                <a:cxn ang="0">
                  <a:pos x="566" y="90"/>
                </a:cxn>
                <a:cxn ang="0">
                  <a:pos x="530" y="110"/>
                </a:cxn>
                <a:cxn ang="0">
                  <a:pos x="422" y="157"/>
                </a:cxn>
                <a:cxn ang="0">
                  <a:pos x="370" y="194"/>
                </a:cxn>
                <a:cxn ang="0">
                  <a:pos x="321" y="198"/>
                </a:cxn>
                <a:cxn ang="0">
                  <a:pos x="278" y="218"/>
                </a:cxn>
                <a:cxn ang="0">
                  <a:pos x="233" y="218"/>
                </a:cxn>
                <a:cxn ang="0">
                  <a:pos x="164" y="250"/>
                </a:cxn>
                <a:cxn ang="0">
                  <a:pos x="110" y="371"/>
                </a:cxn>
                <a:cxn ang="0">
                  <a:pos x="110" y="394"/>
                </a:cxn>
                <a:cxn ang="0">
                  <a:pos x="28" y="476"/>
                </a:cxn>
                <a:cxn ang="0">
                  <a:pos x="2" y="601"/>
                </a:cxn>
                <a:cxn ang="0">
                  <a:pos x="43" y="705"/>
                </a:cxn>
                <a:cxn ang="0">
                  <a:pos x="63" y="774"/>
                </a:cxn>
                <a:cxn ang="0">
                  <a:pos x="56" y="897"/>
                </a:cxn>
                <a:cxn ang="0">
                  <a:pos x="123" y="968"/>
                </a:cxn>
                <a:cxn ang="0">
                  <a:pos x="190" y="985"/>
                </a:cxn>
                <a:cxn ang="0">
                  <a:pos x="237" y="979"/>
                </a:cxn>
                <a:cxn ang="0">
                  <a:pos x="274" y="1063"/>
                </a:cxn>
                <a:cxn ang="0">
                  <a:pos x="351" y="1108"/>
                </a:cxn>
                <a:cxn ang="0">
                  <a:pos x="416" y="1244"/>
                </a:cxn>
                <a:cxn ang="0">
                  <a:pos x="581" y="1293"/>
                </a:cxn>
                <a:cxn ang="0">
                  <a:pos x="709" y="1216"/>
                </a:cxn>
                <a:cxn ang="0">
                  <a:pos x="762" y="1155"/>
                </a:cxn>
                <a:cxn ang="0">
                  <a:pos x="799" y="1153"/>
                </a:cxn>
                <a:cxn ang="0">
                  <a:pos x="846" y="1196"/>
                </a:cxn>
                <a:cxn ang="0">
                  <a:pos x="969" y="1336"/>
                </a:cxn>
                <a:cxn ang="0">
                  <a:pos x="1105" y="1343"/>
                </a:cxn>
                <a:cxn ang="0">
                  <a:pos x="1191" y="1295"/>
                </a:cxn>
                <a:cxn ang="0">
                  <a:pos x="1279" y="1280"/>
                </a:cxn>
                <a:cxn ang="0">
                  <a:pos x="1367" y="1190"/>
                </a:cxn>
                <a:cxn ang="0">
                  <a:pos x="1458" y="1155"/>
                </a:cxn>
                <a:cxn ang="0">
                  <a:pos x="1518" y="1037"/>
                </a:cxn>
                <a:cxn ang="0">
                  <a:pos x="1501" y="966"/>
                </a:cxn>
                <a:cxn ang="0">
                  <a:pos x="1602" y="914"/>
                </a:cxn>
              </a:cxnLst>
              <a:rect l="0" t="0" r="r" b="b"/>
              <a:pathLst>
                <a:path w="1637" h="1351">
                  <a:moveTo>
                    <a:pt x="1637" y="821"/>
                  </a:moveTo>
                  <a:lnTo>
                    <a:pt x="1634" y="793"/>
                  </a:lnTo>
                  <a:lnTo>
                    <a:pt x="1626" y="767"/>
                  </a:lnTo>
                  <a:lnTo>
                    <a:pt x="1613" y="741"/>
                  </a:lnTo>
                  <a:lnTo>
                    <a:pt x="1593" y="720"/>
                  </a:lnTo>
                  <a:lnTo>
                    <a:pt x="1593" y="720"/>
                  </a:lnTo>
                  <a:lnTo>
                    <a:pt x="1591" y="718"/>
                  </a:lnTo>
                  <a:lnTo>
                    <a:pt x="1589" y="716"/>
                  </a:lnTo>
                  <a:lnTo>
                    <a:pt x="1589" y="716"/>
                  </a:lnTo>
                  <a:lnTo>
                    <a:pt x="1589" y="711"/>
                  </a:lnTo>
                  <a:lnTo>
                    <a:pt x="1587" y="683"/>
                  </a:lnTo>
                  <a:lnTo>
                    <a:pt x="1578" y="655"/>
                  </a:lnTo>
                  <a:lnTo>
                    <a:pt x="1565" y="632"/>
                  </a:lnTo>
                  <a:lnTo>
                    <a:pt x="1548" y="610"/>
                  </a:lnTo>
                  <a:lnTo>
                    <a:pt x="1542" y="601"/>
                  </a:lnTo>
                  <a:lnTo>
                    <a:pt x="1546" y="593"/>
                  </a:lnTo>
                  <a:lnTo>
                    <a:pt x="1557" y="573"/>
                  </a:lnTo>
                  <a:lnTo>
                    <a:pt x="1563" y="552"/>
                  </a:lnTo>
                  <a:lnTo>
                    <a:pt x="1565" y="528"/>
                  </a:lnTo>
                  <a:lnTo>
                    <a:pt x="1568" y="506"/>
                  </a:lnTo>
                  <a:lnTo>
                    <a:pt x="1565" y="481"/>
                  </a:lnTo>
                  <a:lnTo>
                    <a:pt x="1561" y="457"/>
                  </a:lnTo>
                  <a:lnTo>
                    <a:pt x="1550" y="433"/>
                  </a:lnTo>
                  <a:lnTo>
                    <a:pt x="1540" y="409"/>
                  </a:lnTo>
                  <a:lnTo>
                    <a:pt x="1525" y="390"/>
                  </a:lnTo>
                  <a:lnTo>
                    <a:pt x="1505" y="371"/>
                  </a:lnTo>
                  <a:lnTo>
                    <a:pt x="1486" y="356"/>
                  </a:lnTo>
                  <a:lnTo>
                    <a:pt x="1462" y="343"/>
                  </a:lnTo>
                  <a:lnTo>
                    <a:pt x="1451" y="338"/>
                  </a:lnTo>
                  <a:lnTo>
                    <a:pt x="1456" y="325"/>
                  </a:lnTo>
                  <a:lnTo>
                    <a:pt x="1460" y="317"/>
                  </a:lnTo>
                  <a:lnTo>
                    <a:pt x="1462" y="308"/>
                  </a:lnTo>
                  <a:lnTo>
                    <a:pt x="1466" y="300"/>
                  </a:lnTo>
                  <a:lnTo>
                    <a:pt x="1469" y="291"/>
                  </a:lnTo>
                  <a:lnTo>
                    <a:pt x="1471" y="282"/>
                  </a:lnTo>
                  <a:lnTo>
                    <a:pt x="1479" y="280"/>
                  </a:lnTo>
                  <a:lnTo>
                    <a:pt x="1497" y="278"/>
                  </a:lnTo>
                  <a:lnTo>
                    <a:pt x="1512" y="272"/>
                  </a:lnTo>
                  <a:lnTo>
                    <a:pt x="1527" y="263"/>
                  </a:lnTo>
                  <a:lnTo>
                    <a:pt x="1538" y="252"/>
                  </a:lnTo>
                  <a:lnTo>
                    <a:pt x="1548" y="241"/>
                  </a:lnTo>
                  <a:lnTo>
                    <a:pt x="1555" y="226"/>
                  </a:lnTo>
                  <a:lnTo>
                    <a:pt x="1559" y="211"/>
                  </a:lnTo>
                  <a:lnTo>
                    <a:pt x="1561" y="194"/>
                  </a:lnTo>
                  <a:lnTo>
                    <a:pt x="1559" y="177"/>
                  </a:lnTo>
                  <a:lnTo>
                    <a:pt x="1555" y="159"/>
                  </a:lnTo>
                  <a:lnTo>
                    <a:pt x="1546" y="144"/>
                  </a:lnTo>
                  <a:lnTo>
                    <a:pt x="1535" y="129"/>
                  </a:lnTo>
                  <a:lnTo>
                    <a:pt x="1522" y="119"/>
                  </a:lnTo>
                  <a:lnTo>
                    <a:pt x="1507" y="110"/>
                  </a:lnTo>
                  <a:lnTo>
                    <a:pt x="1490" y="106"/>
                  </a:lnTo>
                  <a:lnTo>
                    <a:pt x="1473" y="103"/>
                  </a:lnTo>
                  <a:lnTo>
                    <a:pt x="1464" y="103"/>
                  </a:lnTo>
                  <a:lnTo>
                    <a:pt x="1458" y="106"/>
                  </a:lnTo>
                  <a:lnTo>
                    <a:pt x="1451" y="108"/>
                  </a:lnTo>
                  <a:lnTo>
                    <a:pt x="1443" y="110"/>
                  </a:lnTo>
                  <a:lnTo>
                    <a:pt x="1434" y="112"/>
                  </a:lnTo>
                  <a:lnTo>
                    <a:pt x="1428" y="106"/>
                  </a:lnTo>
                  <a:lnTo>
                    <a:pt x="1410" y="86"/>
                  </a:lnTo>
                  <a:lnTo>
                    <a:pt x="1393" y="69"/>
                  </a:lnTo>
                  <a:lnTo>
                    <a:pt x="1374" y="56"/>
                  </a:lnTo>
                  <a:lnTo>
                    <a:pt x="1352" y="43"/>
                  </a:lnTo>
                  <a:lnTo>
                    <a:pt x="1329" y="34"/>
                  </a:lnTo>
                  <a:lnTo>
                    <a:pt x="1305" y="28"/>
                  </a:lnTo>
                  <a:lnTo>
                    <a:pt x="1281" y="24"/>
                  </a:lnTo>
                  <a:lnTo>
                    <a:pt x="1255" y="22"/>
                  </a:lnTo>
                  <a:lnTo>
                    <a:pt x="1238" y="22"/>
                  </a:lnTo>
                  <a:lnTo>
                    <a:pt x="1223" y="24"/>
                  </a:lnTo>
                  <a:lnTo>
                    <a:pt x="1206" y="28"/>
                  </a:lnTo>
                  <a:lnTo>
                    <a:pt x="1191" y="30"/>
                  </a:lnTo>
                  <a:lnTo>
                    <a:pt x="1176" y="37"/>
                  </a:lnTo>
                  <a:lnTo>
                    <a:pt x="1159" y="43"/>
                  </a:lnTo>
                  <a:lnTo>
                    <a:pt x="1146" y="52"/>
                  </a:lnTo>
                  <a:lnTo>
                    <a:pt x="1131" y="60"/>
                  </a:lnTo>
                  <a:lnTo>
                    <a:pt x="1122" y="67"/>
                  </a:lnTo>
                  <a:lnTo>
                    <a:pt x="1113" y="58"/>
                  </a:lnTo>
                  <a:lnTo>
                    <a:pt x="1105" y="47"/>
                  </a:lnTo>
                  <a:lnTo>
                    <a:pt x="1094" y="37"/>
                  </a:lnTo>
                  <a:lnTo>
                    <a:pt x="1081" y="28"/>
                  </a:lnTo>
                  <a:lnTo>
                    <a:pt x="1070" y="22"/>
                  </a:lnTo>
                  <a:lnTo>
                    <a:pt x="1057" y="15"/>
                  </a:lnTo>
                  <a:lnTo>
                    <a:pt x="1042" y="11"/>
                  </a:lnTo>
                  <a:lnTo>
                    <a:pt x="1029" y="9"/>
                  </a:lnTo>
                  <a:lnTo>
                    <a:pt x="1014" y="9"/>
                  </a:lnTo>
                  <a:lnTo>
                    <a:pt x="991" y="11"/>
                  </a:lnTo>
                  <a:lnTo>
                    <a:pt x="969" y="17"/>
                  </a:lnTo>
                  <a:lnTo>
                    <a:pt x="948" y="28"/>
                  </a:lnTo>
                  <a:lnTo>
                    <a:pt x="930" y="41"/>
                  </a:lnTo>
                  <a:lnTo>
                    <a:pt x="915" y="58"/>
                  </a:lnTo>
                  <a:lnTo>
                    <a:pt x="902" y="78"/>
                  </a:lnTo>
                  <a:lnTo>
                    <a:pt x="894" y="99"/>
                  </a:lnTo>
                  <a:lnTo>
                    <a:pt x="889" y="123"/>
                  </a:lnTo>
                  <a:lnTo>
                    <a:pt x="889" y="140"/>
                  </a:lnTo>
                  <a:lnTo>
                    <a:pt x="872" y="134"/>
                  </a:lnTo>
                  <a:lnTo>
                    <a:pt x="857" y="129"/>
                  </a:lnTo>
                  <a:lnTo>
                    <a:pt x="842" y="127"/>
                  </a:lnTo>
                  <a:lnTo>
                    <a:pt x="827" y="125"/>
                  </a:lnTo>
                  <a:lnTo>
                    <a:pt x="814" y="125"/>
                  </a:lnTo>
                  <a:lnTo>
                    <a:pt x="799" y="125"/>
                  </a:lnTo>
                  <a:lnTo>
                    <a:pt x="784" y="127"/>
                  </a:lnTo>
                  <a:lnTo>
                    <a:pt x="769" y="131"/>
                  </a:lnTo>
                  <a:lnTo>
                    <a:pt x="754" y="138"/>
                  </a:lnTo>
                  <a:lnTo>
                    <a:pt x="724" y="153"/>
                  </a:lnTo>
                  <a:lnTo>
                    <a:pt x="737" y="123"/>
                  </a:lnTo>
                  <a:lnTo>
                    <a:pt x="739" y="114"/>
                  </a:lnTo>
                  <a:lnTo>
                    <a:pt x="741" y="106"/>
                  </a:lnTo>
                  <a:lnTo>
                    <a:pt x="743" y="97"/>
                  </a:lnTo>
                  <a:lnTo>
                    <a:pt x="743" y="88"/>
                  </a:lnTo>
                  <a:lnTo>
                    <a:pt x="741" y="71"/>
                  </a:lnTo>
                  <a:lnTo>
                    <a:pt x="737" y="54"/>
                  </a:lnTo>
                  <a:lnTo>
                    <a:pt x="728" y="39"/>
                  </a:lnTo>
                  <a:lnTo>
                    <a:pt x="717" y="26"/>
                  </a:lnTo>
                  <a:lnTo>
                    <a:pt x="704" y="15"/>
                  </a:lnTo>
                  <a:lnTo>
                    <a:pt x="689" y="6"/>
                  </a:lnTo>
                  <a:lnTo>
                    <a:pt x="672" y="2"/>
                  </a:lnTo>
                  <a:lnTo>
                    <a:pt x="655" y="0"/>
                  </a:lnTo>
                  <a:lnTo>
                    <a:pt x="637" y="2"/>
                  </a:lnTo>
                  <a:lnTo>
                    <a:pt x="620" y="6"/>
                  </a:lnTo>
                  <a:lnTo>
                    <a:pt x="605" y="15"/>
                  </a:lnTo>
                  <a:lnTo>
                    <a:pt x="592" y="26"/>
                  </a:lnTo>
                  <a:lnTo>
                    <a:pt x="581" y="39"/>
                  </a:lnTo>
                  <a:lnTo>
                    <a:pt x="573" y="54"/>
                  </a:lnTo>
                  <a:lnTo>
                    <a:pt x="569" y="71"/>
                  </a:lnTo>
                  <a:lnTo>
                    <a:pt x="566" y="88"/>
                  </a:lnTo>
                  <a:lnTo>
                    <a:pt x="566" y="90"/>
                  </a:lnTo>
                  <a:lnTo>
                    <a:pt x="566" y="93"/>
                  </a:lnTo>
                  <a:lnTo>
                    <a:pt x="566" y="99"/>
                  </a:lnTo>
                  <a:lnTo>
                    <a:pt x="569" y="108"/>
                  </a:lnTo>
                  <a:lnTo>
                    <a:pt x="553" y="108"/>
                  </a:lnTo>
                  <a:lnTo>
                    <a:pt x="530" y="110"/>
                  </a:lnTo>
                  <a:lnTo>
                    <a:pt x="506" y="114"/>
                  </a:lnTo>
                  <a:lnTo>
                    <a:pt x="485" y="121"/>
                  </a:lnTo>
                  <a:lnTo>
                    <a:pt x="463" y="131"/>
                  </a:lnTo>
                  <a:lnTo>
                    <a:pt x="442" y="142"/>
                  </a:lnTo>
                  <a:lnTo>
                    <a:pt x="422" y="157"/>
                  </a:lnTo>
                  <a:lnTo>
                    <a:pt x="405" y="172"/>
                  </a:lnTo>
                  <a:lnTo>
                    <a:pt x="390" y="192"/>
                  </a:lnTo>
                  <a:lnTo>
                    <a:pt x="386" y="198"/>
                  </a:lnTo>
                  <a:lnTo>
                    <a:pt x="377" y="196"/>
                  </a:lnTo>
                  <a:lnTo>
                    <a:pt x="370" y="194"/>
                  </a:lnTo>
                  <a:lnTo>
                    <a:pt x="366" y="194"/>
                  </a:lnTo>
                  <a:lnTo>
                    <a:pt x="360" y="194"/>
                  </a:lnTo>
                  <a:lnTo>
                    <a:pt x="353" y="194"/>
                  </a:lnTo>
                  <a:lnTo>
                    <a:pt x="338" y="196"/>
                  </a:lnTo>
                  <a:lnTo>
                    <a:pt x="321" y="198"/>
                  </a:lnTo>
                  <a:lnTo>
                    <a:pt x="306" y="205"/>
                  </a:lnTo>
                  <a:lnTo>
                    <a:pt x="293" y="216"/>
                  </a:lnTo>
                  <a:lnTo>
                    <a:pt x="289" y="218"/>
                  </a:lnTo>
                  <a:lnTo>
                    <a:pt x="282" y="218"/>
                  </a:lnTo>
                  <a:lnTo>
                    <a:pt x="278" y="218"/>
                  </a:lnTo>
                  <a:lnTo>
                    <a:pt x="274" y="216"/>
                  </a:lnTo>
                  <a:lnTo>
                    <a:pt x="267" y="216"/>
                  </a:lnTo>
                  <a:lnTo>
                    <a:pt x="263" y="216"/>
                  </a:lnTo>
                  <a:lnTo>
                    <a:pt x="248" y="216"/>
                  </a:lnTo>
                  <a:lnTo>
                    <a:pt x="233" y="218"/>
                  </a:lnTo>
                  <a:lnTo>
                    <a:pt x="218" y="222"/>
                  </a:lnTo>
                  <a:lnTo>
                    <a:pt x="205" y="228"/>
                  </a:lnTo>
                  <a:lnTo>
                    <a:pt x="190" y="235"/>
                  </a:lnTo>
                  <a:lnTo>
                    <a:pt x="177" y="241"/>
                  </a:lnTo>
                  <a:lnTo>
                    <a:pt x="164" y="250"/>
                  </a:lnTo>
                  <a:lnTo>
                    <a:pt x="153" y="261"/>
                  </a:lnTo>
                  <a:lnTo>
                    <a:pt x="134" y="284"/>
                  </a:lnTo>
                  <a:lnTo>
                    <a:pt x="121" y="312"/>
                  </a:lnTo>
                  <a:lnTo>
                    <a:pt x="112" y="341"/>
                  </a:lnTo>
                  <a:lnTo>
                    <a:pt x="110" y="371"/>
                  </a:lnTo>
                  <a:lnTo>
                    <a:pt x="110" y="375"/>
                  </a:lnTo>
                  <a:lnTo>
                    <a:pt x="110" y="379"/>
                  </a:lnTo>
                  <a:lnTo>
                    <a:pt x="110" y="384"/>
                  </a:lnTo>
                  <a:lnTo>
                    <a:pt x="110" y="388"/>
                  </a:lnTo>
                  <a:lnTo>
                    <a:pt x="110" y="394"/>
                  </a:lnTo>
                  <a:lnTo>
                    <a:pt x="103" y="399"/>
                  </a:lnTo>
                  <a:lnTo>
                    <a:pt x="82" y="414"/>
                  </a:lnTo>
                  <a:lnTo>
                    <a:pt x="60" y="433"/>
                  </a:lnTo>
                  <a:lnTo>
                    <a:pt x="43" y="455"/>
                  </a:lnTo>
                  <a:lnTo>
                    <a:pt x="28" y="476"/>
                  </a:lnTo>
                  <a:lnTo>
                    <a:pt x="17" y="500"/>
                  </a:lnTo>
                  <a:lnTo>
                    <a:pt x="7" y="526"/>
                  </a:lnTo>
                  <a:lnTo>
                    <a:pt x="2" y="552"/>
                  </a:lnTo>
                  <a:lnTo>
                    <a:pt x="0" y="580"/>
                  </a:lnTo>
                  <a:lnTo>
                    <a:pt x="2" y="601"/>
                  </a:lnTo>
                  <a:lnTo>
                    <a:pt x="4" y="625"/>
                  </a:lnTo>
                  <a:lnTo>
                    <a:pt x="11" y="644"/>
                  </a:lnTo>
                  <a:lnTo>
                    <a:pt x="19" y="666"/>
                  </a:lnTo>
                  <a:lnTo>
                    <a:pt x="30" y="685"/>
                  </a:lnTo>
                  <a:lnTo>
                    <a:pt x="43" y="705"/>
                  </a:lnTo>
                  <a:lnTo>
                    <a:pt x="58" y="722"/>
                  </a:lnTo>
                  <a:lnTo>
                    <a:pt x="73" y="737"/>
                  </a:lnTo>
                  <a:lnTo>
                    <a:pt x="82" y="746"/>
                  </a:lnTo>
                  <a:lnTo>
                    <a:pt x="75" y="754"/>
                  </a:lnTo>
                  <a:lnTo>
                    <a:pt x="63" y="774"/>
                  </a:lnTo>
                  <a:lnTo>
                    <a:pt x="54" y="795"/>
                  </a:lnTo>
                  <a:lnTo>
                    <a:pt x="47" y="819"/>
                  </a:lnTo>
                  <a:lnTo>
                    <a:pt x="45" y="841"/>
                  </a:lnTo>
                  <a:lnTo>
                    <a:pt x="47" y="869"/>
                  </a:lnTo>
                  <a:lnTo>
                    <a:pt x="56" y="897"/>
                  </a:lnTo>
                  <a:lnTo>
                    <a:pt x="69" y="922"/>
                  </a:lnTo>
                  <a:lnTo>
                    <a:pt x="88" y="944"/>
                  </a:lnTo>
                  <a:lnTo>
                    <a:pt x="99" y="953"/>
                  </a:lnTo>
                  <a:lnTo>
                    <a:pt x="110" y="961"/>
                  </a:lnTo>
                  <a:lnTo>
                    <a:pt x="123" y="968"/>
                  </a:lnTo>
                  <a:lnTo>
                    <a:pt x="136" y="974"/>
                  </a:lnTo>
                  <a:lnTo>
                    <a:pt x="149" y="979"/>
                  </a:lnTo>
                  <a:lnTo>
                    <a:pt x="162" y="983"/>
                  </a:lnTo>
                  <a:lnTo>
                    <a:pt x="177" y="985"/>
                  </a:lnTo>
                  <a:lnTo>
                    <a:pt x="190" y="985"/>
                  </a:lnTo>
                  <a:lnTo>
                    <a:pt x="198" y="985"/>
                  </a:lnTo>
                  <a:lnTo>
                    <a:pt x="207" y="985"/>
                  </a:lnTo>
                  <a:lnTo>
                    <a:pt x="213" y="983"/>
                  </a:lnTo>
                  <a:lnTo>
                    <a:pt x="222" y="981"/>
                  </a:lnTo>
                  <a:lnTo>
                    <a:pt x="237" y="979"/>
                  </a:lnTo>
                  <a:lnTo>
                    <a:pt x="239" y="991"/>
                  </a:lnTo>
                  <a:lnTo>
                    <a:pt x="243" y="1011"/>
                  </a:lnTo>
                  <a:lnTo>
                    <a:pt x="252" y="1030"/>
                  </a:lnTo>
                  <a:lnTo>
                    <a:pt x="261" y="1048"/>
                  </a:lnTo>
                  <a:lnTo>
                    <a:pt x="274" y="1063"/>
                  </a:lnTo>
                  <a:lnTo>
                    <a:pt x="289" y="1078"/>
                  </a:lnTo>
                  <a:lnTo>
                    <a:pt x="306" y="1088"/>
                  </a:lnTo>
                  <a:lnTo>
                    <a:pt x="323" y="1097"/>
                  </a:lnTo>
                  <a:lnTo>
                    <a:pt x="342" y="1104"/>
                  </a:lnTo>
                  <a:lnTo>
                    <a:pt x="351" y="1108"/>
                  </a:lnTo>
                  <a:lnTo>
                    <a:pt x="351" y="1116"/>
                  </a:lnTo>
                  <a:lnTo>
                    <a:pt x="358" y="1153"/>
                  </a:lnTo>
                  <a:lnTo>
                    <a:pt x="373" y="1188"/>
                  </a:lnTo>
                  <a:lnTo>
                    <a:pt x="392" y="1218"/>
                  </a:lnTo>
                  <a:lnTo>
                    <a:pt x="416" y="1244"/>
                  </a:lnTo>
                  <a:lnTo>
                    <a:pt x="444" y="1265"/>
                  </a:lnTo>
                  <a:lnTo>
                    <a:pt x="476" y="1282"/>
                  </a:lnTo>
                  <a:lnTo>
                    <a:pt x="510" y="1291"/>
                  </a:lnTo>
                  <a:lnTo>
                    <a:pt x="549" y="1295"/>
                  </a:lnTo>
                  <a:lnTo>
                    <a:pt x="581" y="1293"/>
                  </a:lnTo>
                  <a:lnTo>
                    <a:pt x="612" y="1285"/>
                  </a:lnTo>
                  <a:lnTo>
                    <a:pt x="640" y="1274"/>
                  </a:lnTo>
                  <a:lnTo>
                    <a:pt x="665" y="1259"/>
                  </a:lnTo>
                  <a:lnTo>
                    <a:pt x="689" y="1239"/>
                  </a:lnTo>
                  <a:lnTo>
                    <a:pt x="709" y="1216"/>
                  </a:lnTo>
                  <a:lnTo>
                    <a:pt x="726" y="1190"/>
                  </a:lnTo>
                  <a:lnTo>
                    <a:pt x="739" y="1160"/>
                  </a:lnTo>
                  <a:lnTo>
                    <a:pt x="743" y="1149"/>
                  </a:lnTo>
                  <a:lnTo>
                    <a:pt x="756" y="1153"/>
                  </a:lnTo>
                  <a:lnTo>
                    <a:pt x="762" y="1155"/>
                  </a:lnTo>
                  <a:lnTo>
                    <a:pt x="769" y="1155"/>
                  </a:lnTo>
                  <a:lnTo>
                    <a:pt x="773" y="1155"/>
                  </a:lnTo>
                  <a:lnTo>
                    <a:pt x="780" y="1155"/>
                  </a:lnTo>
                  <a:lnTo>
                    <a:pt x="790" y="1155"/>
                  </a:lnTo>
                  <a:lnTo>
                    <a:pt x="799" y="1153"/>
                  </a:lnTo>
                  <a:lnTo>
                    <a:pt x="810" y="1149"/>
                  </a:lnTo>
                  <a:lnTo>
                    <a:pt x="818" y="1145"/>
                  </a:lnTo>
                  <a:lnTo>
                    <a:pt x="838" y="1134"/>
                  </a:lnTo>
                  <a:lnTo>
                    <a:pt x="840" y="1155"/>
                  </a:lnTo>
                  <a:lnTo>
                    <a:pt x="846" y="1196"/>
                  </a:lnTo>
                  <a:lnTo>
                    <a:pt x="859" y="1233"/>
                  </a:lnTo>
                  <a:lnTo>
                    <a:pt x="879" y="1265"/>
                  </a:lnTo>
                  <a:lnTo>
                    <a:pt x="904" y="1295"/>
                  </a:lnTo>
                  <a:lnTo>
                    <a:pt x="935" y="1319"/>
                  </a:lnTo>
                  <a:lnTo>
                    <a:pt x="969" y="1336"/>
                  </a:lnTo>
                  <a:lnTo>
                    <a:pt x="1006" y="1347"/>
                  </a:lnTo>
                  <a:lnTo>
                    <a:pt x="1047" y="1351"/>
                  </a:lnTo>
                  <a:lnTo>
                    <a:pt x="1066" y="1351"/>
                  </a:lnTo>
                  <a:lnTo>
                    <a:pt x="1085" y="1347"/>
                  </a:lnTo>
                  <a:lnTo>
                    <a:pt x="1105" y="1343"/>
                  </a:lnTo>
                  <a:lnTo>
                    <a:pt x="1124" y="1336"/>
                  </a:lnTo>
                  <a:lnTo>
                    <a:pt x="1141" y="1330"/>
                  </a:lnTo>
                  <a:lnTo>
                    <a:pt x="1159" y="1319"/>
                  </a:lnTo>
                  <a:lnTo>
                    <a:pt x="1176" y="1308"/>
                  </a:lnTo>
                  <a:lnTo>
                    <a:pt x="1191" y="1295"/>
                  </a:lnTo>
                  <a:lnTo>
                    <a:pt x="1195" y="1291"/>
                  </a:lnTo>
                  <a:lnTo>
                    <a:pt x="1199" y="1291"/>
                  </a:lnTo>
                  <a:lnTo>
                    <a:pt x="1227" y="1291"/>
                  </a:lnTo>
                  <a:lnTo>
                    <a:pt x="1253" y="1289"/>
                  </a:lnTo>
                  <a:lnTo>
                    <a:pt x="1279" y="1280"/>
                  </a:lnTo>
                  <a:lnTo>
                    <a:pt x="1303" y="1270"/>
                  </a:lnTo>
                  <a:lnTo>
                    <a:pt x="1322" y="1254"/>
                  </a:lnTo>
                  <a:lnTo>
                    <a:pt x="1342" y="1235"/>
                  </a:lnTo>
                  <a:lnTo>
                    <a:pt x="1357" y="1213"/>
                  </a:lnTo>
                  <a:lnTo>
                    <a:pt x="1367" y="1190"/>
                  </a:lnTo>
                  <a:lnTo>
                    <a:pt x="1372" y="1181"/>
                  </a:lnTo>
                  <a:lnTo>
                    <a:pt x="1380" y="1181"/>
                  </a:lnTo>
                  <a:lnTo>
                    <a:pt x="1408" y="1177"/>
                  </a:lnTo>
                  <a:lnTo>
                    <a:pt x="1434" y="1168"/>
                  </a:lnTo>
                  <a:lnTo>
                    <a:pt x="1458" y="1155"/>
                  </a:lnTo>
                  <a:lnTo>
                    <a:pt x="1479" y="1138"/>
                  </a:lnTo>
                  <a:lnTo>
                    <a:pt x="1494" y="1116"/>
                  </a:lnTo>
                  <a:lnTo>
                    <a:pt x="1507" y="1093"/>
                  </a:lnTo>
                  <a:lnTo>
                    <a:pt x="1516" y="1065"/>
                  </a:lnTo>
                  <a:lnTo>
                    <a:pt x="1518" y="1037"/>
                  </a:lnTo>
                  <a:lnTo>
                    <a:pt x="1518" y="1022"/>
                  </a:lnTo>
                  <a:lnTo>
                    <a:pt x="1516" y="1009"/>
                  </a:lnTo>
                  <a:lnTo>
                    <a:pt x="1512" y="996"/>
                  </a:lnTo>
                  <a:lnTo>
                    <a:pt x="1507" y="981"/>
                  </a:lnTo>
                  <a:lnTo>
                    <a:pt x="1501" y="966"/>
                  </a:lnTo>
                  <a:lnTo>
                    <a:pt x="1516" y="963"/>
                  </a:lnTo>
                  <a:lnTo>
                    <a:pt x="1542" y="957"/>
                  </a:lnTo>
                  <a:lnTo>
                    <a:pt x="1563" y="946"/>
                  </a:lnTo>
                  <a:lnTo>
                    <a:pt x="1585" y="931"/>
                  </a:lnTo>
                  <a:lnTo>
                    <a:pt x="1602" y="914"/>
                  </a:lnTo>
                  <a:lnTo>
                    <a:pt x="1617" y="894"/>
                  </a:lnTo>
                  <a:lnTo>
                    <a:pt x="1628" y="871"/>
                  </a:lnTo>
                  <a:lnTo>
                    <a:pt x="1634" y="847"/>
                  </a:lnTo>
                  <a:lnTo>
                    <a:pt x="1637" y="821"/>
                  </a:lnTo>
                  <a:close/>
                </a:path>
              </a:pathLst>
            </a:custGeom>
            <a:solidFill>
              <a:srgbClr val="F2CE5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" name="Freeform 60"/>
            <p:cNvSpPr>
              <a:spLocks/>
            </p:cNvSpPr>
            <p:nvPr/>
          </p:nvSpPr>
          <p:spPr bwMode="auto">
            <a:xfrm>
              <a:off x="4956573" y="7616071"/>
              <a:ext cx="61923" cy="61402"/>
            </a:xfrm>
            <a:custGeom>
              <a:avLst/>
              <a:gdLst/>
              <a:ahLst/>
              <a:cxnLst>
                <a:cxn ang="0">
                  <a:pos x="101" y="17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9" y="47"/>
                </a:cxn>
                <a:cxn ang="0">
                  <a:pos x="119" y="60"/>
                </a:cxn>
                <a:cxn ang="0">
                  <a:pos x="119" y="71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1" y="101"/>
                </a:cxn>
                <a:cxn ang="0">
                  <a:pos x="93" y="107"/>
                </a:cxn>
                <a:cxn ang="0">
                  <a:pos x="82" y="114"/>
                </a:cxn>
                <a:cxn ang="0">
                  <a:pos x="71" y="116"/>
                </a:cxn>
                <a:cxn ang="0">
                  <a:pos x="61" y="118"/>
                </a:cxn>
                <a:cxn ang="0">
                  <a:pos x="48" y="116"/>
                </a:cxn>
                <a:cxn ang="0">
                  <a:pos x="37" y="114"/>
                </a:cxn>
                <a:cxn ang="0">
                  <a:pos x="28" y="107"/>
                </a:cxn>
                <a:cxn ang="0">
                  <a:pos x="17" y="101"/>
                </a:cxn>
                <a:cxn ang="0">
                  <a:pos x="11" y="92"/>
                </a:cxn>
                <a:cxn ang="0">
                  <a:pos x="5" y="82"/>
                </a:cxn>
                <a:cxn ang="0">
                  <a:pos x="2" y="71"/>
                </a:cxn>
                <a:cxn ang="0">
                  <a:pos x="0" y="60"/>
                </a:cxn>
                <a:cxn ang="0">
                  <a:pos x="5" y="36"/>
                </a:cxn>
                <a:cxn ang="0">
                  <a:pos x="17" y="17"/>
                </a:cxn>
                <a:cxn ang="0">
                  <a:pos x="37" y="4"/>
                </a:cxn>
                <a:cxn ang="0">
                  <a:pos x="61" y="0"/>
                </a:cxn>
                <a:cxn ang="0">
                  <a:pos x="71" y="2"/>
                </a:cxn>
                <a:cxn ang="0">
                  <a:pos x="82" y="4"/>
                </a:cxn>
                <a:cxn ang="0">
                  <a:pos x="93" y="10"/>
                </a:cxn>
                <a:cxn ang="0">
                  <a:pos x="101" y="17"/>
                </a:cxn>
              </a:cxnLst>
              <a:rect l="0" t="0" r="r" b="b"/>
              <a:pathLst>
                <a:path w="119" h="118">
                  <a:moveTo>
                    <a:pt x="101" y="17"/>
                  </a:moveTo>
                  <a:lnTo>
                    <a:pt x="110" y="26"/>
                  </a:lnTo>
                  <a:lnTo>
                    <a:pt x="114" y="36"/>
                  </a:lnTo>
                  <a:lnTo>
                    <a:pt x="119" y="47"/>
                  </a:lnTo>
                  <a:lnTo>
                    <a:pt x="119" y="60"/>
                  </a:lnTo>
                  <a:lnTo>
                    <a:pt x="119" y="71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1" y="101"/>
                  </a:lnTo>
                  <a:lnTo>
                    <a:pt x="93" y="107"/>
                  </a:lnTo>
                  <a:lnTo>
                    <a:pt x="82" y="114"/>
                  </a:lnTo>
                  <a:lnTo>
                    <a:pt x="71" y="116"/>
                  </a:lnTo>
                  <a:lnTo>
                    <a:pt x="61" y="118"/>
                  </a:lnTo>
                  <a:lnTo>
                    <a:pt x="48" y="116"/>
                  </a:lnTo>
                  <a:lnTo>
                    <a:pt x="37" y="114"/>
                  </a:lnTo>
                  <a:lnTo>
                    <a:pt x="28" y="107"/>
                  </a:lnTo>
                  <a:lnTo>
                    <a:pt x="17" y="101"/>
                  </a:lnTo>
                  <a:lnTo>
                    <a:pt x="11" y="92"/>
                  </a:lnTo>
                  <a:lnTo>
                    <a:pt x="5" y="82"/>
                  </a:lnTo>
                  <a:lnTo>
                    <a:pt x="2" y="71"/>
                  </a:lnTo>
                  <a:lnTo>
                    <a:pt x="0" y="60"/>
                  </a:lnTo>
                  <a:lnTo>
                    <a:pt x="5" y="36"/>
                  </a:lnTo>
                  <a:lnTo>
                    <a:pt x="17" y="17"/>
                  </a:lnTo>
                  <a:lnTo>
                    <a:pt x="37" y="4"/>
                  </a:lnTo>
                  <a:lnTo>
                    <a:pt x="61" y="0"/>
                  </a:lnTo>
                  <a:lnTo>
                    <a:pt x="71" y="2"/>
                  </a:lnTo>
                  <a:lnTo>
                    <a:pt x="82" y="4"/>
                  </a:lnTo>
                  <a:lnTo>
                    <a:pt x="93" y="10"/>
                  </a:lnTo>
                  <a:lnTo>
                    <a:pt x="101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" name="Freeform 61"/>
            <p:cNvSpPr>
              <a:spLocks/>
            </p:cNvSpPr>
            <p:nvPr/>
          </p:nvSpPr>
          <p:spPr bwMode="auto">
            <a:xfrm>
              <a:off x="4970102" y="7629601"/>
              <a:ext cx="34864" cy="34344"/>
            </a:xfrm>
            <a:custGeom>
              <a:avLst/>
              <a:gdLst/>
              <a:ahLst/>
              <a:cxnLst>
                <a:cxn ang="0">
                  <a:pos x="67" y="34"/>
                </a:cxn>
                <a:cxn ang="0">
                  <a:pos x="65" y="21"/>
                </a:cxn>
                <a:cxn ang="0">
                  <a:pos x="58" y="10"/>
                </a:cxn>
                <a:cxn ang="0">
                  <a:pos x="47" y="2"/>
                </a:cxn>
                <a:cxn ang="0">
                  <a:pos x="35" y="0"/>
                </a:cxn>
                <a:cxn ang="0">
                  <a:pos x="22" y="2"/>
                </a:cxn>
                <a:cxn ang="0">
                  <a:pos x="11" y="10"/>
                </a:cxn>
                <a:cxn ang="0">
                  <a:pos x="2" y="21"/>
                </a:cxn>
                <a:cxn ang="0">
                  <a:pos x="0" y="34"/>
                </a:cxn>
                <a:cxn ang="0">
                  <a:pos x="2" y="47"/>
                </a:cxn>
                <a:cxn ang="0">
                  <a:pos x="11" y="56"/>
                </a:cxn>
                <a:cxn ang="0">
                  <a:pos x="22" y="64"/>
                </a:cxn>
                <a:cxn ang="0">
                  <a:pos x="35" y="66"/>
                </a:cxn>
                <a:cxn ang="0">
                  <a:pos x="47" y="64"/>
                </a:cxn>
                <a:cxn ang="0">
                  <a:pos x="58" y="56"/>
                </a:cxn>
                <a:cxn ang="0">
                  <a:pos x="65" y="47"/>
                </a:cxn>
                <a:cxn ang="0">
                  <a:pos x="67" y="34"/>
                </a:cxn>
              </a:cxnLst>
              <a:rect l="0" t="0" r="r" b="b"/>
              <a:pathLst>
                <a:path w="67" h="66">
                  <a:moveTo>
                    <a:pt x="67" y="34"/>
                  </a:moveTo>
                  <a:lnTo>
                    <a:pt x="65" y="21"/>
                  </a:lnTo>
                  <a:lnTo>
                    <a:pt x="58" y="10"/>
                  </a:lnTo>
                  <a:lnTo>
                    <a:pt x="47" y="2"/>
                  </a:lnTo>
                  <a:lnTo>
                    <a:pt x="35" y="0"/>
                  </a:lnTo>
                  <a:lnTo>
                    <a:pt x="22" y="2"/>
                  </a:lnTo>
                  <a:lnTo>
                    <a:pt x="11" y="10"/>
                  </a:lnTo>
                  <a:lnTo>
                    <a:pt x="2" y="21"/>
                  </a:lnTo>
                  <a:lnTo>
                    <a:pt x="0" y="34"/>
                  </a:lnTo>
                  <a:lnTo>
                    <a:pt x="2" y="47"/>
                  </a:lnTo>
                  <a:lnTo>
                    <a:pt x="11" y="56"/>
                  </a:lnTo>
                  <a:lnTo>
                    <a:pt x="22" y="64"/>
                  </a:lnTo>
                  <a:lnTo>
                    <a:pt x="35" y="66"/>
                  </a:lnTo>
                  <a:lnTo>
                    <a:pt x="47" y="64"/>
                  </a:lnTo>
                  <a:lnTo>
                    <a:pt x="58" y="56"/>
                  </a:lnTo>
                  <a:lnTo>
                    <a:pt x="65" y="47"/>
                  </a:lnTo>
                  <a:lnTo>
                    <a:pt x="67" y="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5" name="Freeform 62"/>
            <p:cNvSpPr>
              <a:spLocks/>
            </p:cNvSpPr>
            <p:nvPr/>
          </p:nvSpPr>
          <p:spPr bwMode="auto">
            <a:xfrm>
              <a:off x="5019536" y="7688922"/>
              <a:ext cx="52556" cy="52556"/>
            </a:xfrm>
            <a:custGeom>
              <a:avLst/>
              <a:gdLst/>
              <a:ahLst/>
              <a:cxnLst>
                <a:cxn ang="0">
                  <a:pos x="86" y="15"/>
                </a:cxn>
                <a:cxn ang="0">
                  <a:pos x="92" y="21"/>
                </a:cxn>
                <a:cxn ang="0">
                  <a:pos x="97" y="30"/>
                </a:cxn>
                <a:cxn ang="0">
                  <a:pos x="99" y="41"/>
                </a:cxn>
                <a:cxn ang="0">
                  <a:pos x="101" y="49"/>
                </a:cxn>
                <a:cxn ang="0">
                  <a:pos x="99" y="60"/>
                </a:cxn>
                <a:cxn ang="0">
                  <a:pos x="97" y="71"/>
                </a:cxn>
                <a:cxn ang="0">
                  <a:pos x="92" y="80"/>
                </a:cxn>
                <a:cxn ang="0">
                  <a:pos x="86" y="86"/>
                </a:cxn>
                <a:cxn ang="0">
                  <a:pos x="79" y="92"/>
                </a:cxn>
                <a:cxn ang="0">
                  <a:pos x="71" y="97"/>
                </a:cxn>
                <a:cxn ang="0">
                  <a:pos x="60" y="99"/>
                </a:cxn>
                <a:cxn ang="0">
                  <a:pos x="49" y="101"/>
                </a:cxn>
                <a:cxn ang="0">
                  <a:pos x="41" y="99"/>
                </a:cxn>
                <a:cxn ang="0">
                  <a:pos x="30" y="97"/>
                </a:cxn>
                <a:cxn ang="0">
                  <a:pos x="21" y="92"/>
                </a:cxn>
                <a:cxn ang="0">
                  <a:pos x="15" y="86"/>
                </a:cxn>
                <a:cxn ang="0">
                  <a:pos x="8" y="80"/>
                </a:cxn>
                <a:cxn ang="0">
                  <a:pos x="4" y="71"/>
                </a:cxn>
                <a:cxn ang="0">
                  <a:pos x="2" y="60"/>
                </a:cxn>
                <a:cxn ang="0">
                  <a:pos x="0" y="49"/>
                </a:cxn>
                <a:cxn ang="0">
                  <a:pos x="4" y="30"/>
                </a:cxn>
                <a:cxn ang="0">
                  <a:pos x="15" y="15"/>
                </a:cxn>
                <a:cxn ang="0">
                  <a:pos x="30" y="4"/>
                </a:cxn>
                <a:cxn ang="0">
                  <a:pos x="49" y="0"/>
                </a:cxn>
                <a:cxn ang="0">
                  <a:pos x="60" y="2"/>
                </a:cxn>
                <a:cxn ang="0">
                  <a:pos x="71" y="4"/>
                </a:cxn>
                <a:cxn ang="0">
                  <a:pos x="79" y="8"/>
                </a:cxn>
                <a:cxn ang="0">
                  <a:pos x="86" y="15"/>
                </a:cxn>
              </a:cxnLst>
              <a:rect l="0" t="0" r="r" b="b"/>
              <a:pathLst>
                <a:path w="101" h="101">
                  <a:moveTo>
                    <a:pt x="86" y="15"/>
                  </a:moveTo>
                  <a:lnTo>
                    <a:pt x="92" y="21"/>
                  </a:lnTo>
                  <a:lnTo>
                    <a:pt x="97" y="30"/>
                  </a:lnTo>
                  <a:lnTo>
                    <a:pt x="99" y="41"/>
                  </a:lnTo>
                  <a:lnTo>
                    <a:pt x="101" y="49"/>
                  </a:lnTo>
                  <a:lnTo>
                    <a:pt x="99" y="60"/>
                  </a:lnTo>
                  <a:lnTo>
                    <a:pt x="97" y="71"/>
                  </a:lnTo>
                  <a:lnTo>
                    <a:pt x="92" y="80"/>
                  </a:lnTo>
                  <a:lnTo>
                    <a:pt x="86" y="86"/>
                  </a:lnTo>
                  <a:lnTo>
                    <a:pt x="79" y="92"/>
                  </a:lnTo>
                  <a:lnTo>
                    <a:pt x="71" y="97"/>
                  </a:lnTo>
                  <a:lnTo>
                    <a:pt x="60" y="99"/>
                  </a:lnTo>
                  <a:lnTo>
                    <a:pt x="49" y="101"/>
                  </a:lnTo>
                  <a:lnTo>
                    <a:pt x="41" y="99"/>
                  </a:lnTo>
                  <a:lnTo>
                    <a:pt x="30" y="97"/>
                  </a:lnTo>
                  <a:lnTo>
                    <a:pt x="21" y="92"/>
                  </a:lnTo>
                  <a:lnTo>
                    <a:pt x="15" y="86"/>
                  </a:lnTo>
                  <a:lnTo>
                    <a:pt x="8" y="80"/>
                  </a:lnTo>
                  <a:lnTo>
                    <a:pt x="4" y="71"/>
                  </a:lnTo>
                  <a:lnTo>
                    <a:pt x="2" y="60"/>
                  </a:lnTo>
                  <a:lnTo>
                    <a:pt x="0" y="49"/>
                  </a:lnTo>
                  <a:lnTo>
                    <a:pt x="4" y="30"/>
                  </a:lnTo>
                  <a:lnTo>
                    <a:pt x="15" y="15"/>
                  </a:lnTo>
                  <a:lnTo>
                    <a:pt x="30" y="4"/>
                  </a:lnTo>
                  <a:lnTo>
                    <a:pt x="49" y="0"/>
                  </a:lnTo>
                  <a:lnTo>
                    <a:pt x="60" y="2"/>
                  </a:lnTo>
                  <a:lnTo>
                    <a:pt x="71" y="4"/>
                  </a:lnTo>
                  <a:lnTo>
                    <a:pt x="79" y="8"/>
                  </a:lnTo>
                  <a:lnTo>
                    <a:pt x="86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Freeform 63"/>
            <p:cNvSpPr>
              <a:spLocks/>
            </p:cNvSpPr>
            <p:nvPr/>
          </p:nvSpPr>
          <p:spPr bwMode="auto">
            <a:xfrm>
              <a:off x="5033066" y="7702451"/>
              <a:ext cx="25498" cy="25498"/>
            </a:xfrm>
            <a:custGeom>
              <a:avLst/>
              <a:gdLst/>
              <a:ahLst/>
              <a:cxnLst>
                <a:cxn ang="0">
                  <a:pos x="49" y="23"/>
                </a:cxn>
                <a:cxn ang="0">
                  <a:pos x="47" y="15"/>
                </a:cxn>
                <a:cxn ang="0">
                  <a:pos x="41" y="8"/>
                </a:cxn>
                <a:cxn ang="0">
                  <a:pos x="32" y="2"/>
                </a:cxn>
                <a:cxn ang="0">
                  <a:pos x="23" y="0"/>
                </a:cxn>
                <a:cxn ang="0">
                  <a:pos x="15" y="2"/>
                </a:cxn>
                <a:cxn ang="0">
                  <a:pos x="8" y="8"/>
                </a:cxn>
                <a:cxn ang="0">
                  <a:pos x="2" y="15"/>
                </a:cxn>
                <a:cxn ang="0">
                  <a:pos x="0" y="23"/>
                </a:cxn>
                <a:cxn ang="0">
                  <a:pos x="2" y="32"/>
                </a:cxn>
                <a:cxn ang="0">
                  <a:pos x="8" y="41"/>
                </a:cxn>
                <a:cxn ang="0">
                  <a:pos x="15" y="47"/>
                </a:cxn>
                <a:cxn ang="0">
                  <a:pos x="23" y="49"/>
                </a:cxn>
                <a:cxn ang="0">
                  <a:pos x="34" y="47"/>
                </a:cxn>
                <a:cxn ang="0">
                  <a:pos x="43" y="43"/>
                </a:cxn>
                <a:cxn ang="0">
                  <a:pos x="47" y="34"/>
                </a:cxn>
                <a:cxn ang="0">
                  <a:pos x="49" y="23"/>
                </a:cxn>
              </a:cxnLst>
              <a:rect l="0" t="0" r="r" b="b"/>
              <a:pathLst>
                <a:path w="49" h="49">
                  <a:moveTo>
                    <a:pt x="49" y="23"/>
                  </a:moveTo>
                  <a:lnTo>
                    <a:pt x="47" y="15"/>
                  </a:lnTo>
                  <a:lnTo>
                    <a:pt x="41" y="8"/>
                  </a:lnTo>
                  <a:lnTo>
                    <a:pt x="32" y="2"/>
                  </a:lnTo>
                  <a:lnTo>
                    <a:pt x="23" y="0"/>
                  </a:lnTo>
                  <a:lnTo>
                    <a:pt x="15" y="2"/>
                  </a:lnTo>
                  <a:lnTo>
                    <a:pt x="8" y="8"/>
                  </a:lnTo>
                  <a:lnTo>
                    <a:pt x="2" y="15"/>
                  </a:lnTo>
                  <a:lnTo>
                    <a:pt x="0" y="23"/>
                  </a:lnTo>
                  <a:lnTo>
                    <a:pt x="2" y="32"/>
                  </a:lnTo>
                  <a:lnTo>
                    <a:pt x="8" y="41"/>
                  </a:lnTo>
                  <a:lnTo>
                    <a:pt x="15" y="47"/>
                  </a:lnTo>
                  <a:lnTo>
                    <a:pt x="23" y="49"/>
                  </a:lnTo>
                  <a:lnTo>
                    <a:pt x="34" y="47"/>
                  </a:lnTo>
                  <a:lnTo>
                    <a:pt x="43" y="43"/>
                  </a:lnTo>
                  <a:lnTo>
                    <a:pt x="47" y="34"/>
                  </a:lnTo>
                  <a:lnTo>
                    <a:pt x="49" y="2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Freeform 64"/>
            <p:cNvSpPr>
              <a:spLocks/>
            </p:cNvSpPr>
            <p:nvPr/>
          </p:nvSpPr>
          <p:spPr bwMode="auto">
            <a:xfrm>
              <a:off x="5073133" y="7982405"/>
              <a:ext cx="45792" cy="2029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1" y="5"/>
                </a:cxn>
                <a:cxn ang="0">
                  <a:pos x="22" y="13"/>
                </a:cxn>
                <a:cxn ang="0">
                  <a:pos x="37" y="22"/>
                </a:cxn>
                <a:cxn ang="0">
                  <a:pos x="54" y="24"/>
                </a:cxn>
                <a:cxn ang="0">
                  <a:pos x="69" y="24"/>
                </a:cxn>
                <a:cxn ang="0">
                  <a:pos x="80" y="24"/>
                </a:cxn>
                <a:cxn ang="0">
                  <a:pos x="86" y="24"/>
                </a:cxn>
                <a:cxn ang="0">
                  <a:pos x="88" y="24"/>
                </a:cxn>
                <a:cxn ang="0">
                  <a:pos x="86" y="33"/>
                </a:cxn>
                <a:cxn ang="0">
                  <a:pos x="82" y="35"/>
                </a:cxn>
                <a:cxn ang="0">
                  <a:pos x="71" y="37"/>
                </a:cxn>
                <a:cxn ang="0">
                  <a:pos x="56" y="39"/>
                </a:cxn>
                <a:cxn ang="0">
                  <a:pos x="35" y="35"/>
                </a:cxn>
                <a:cxn ang="0">
                  <a:pos x="17" y="26"/>
                </a:cxn>
                <a:cxn ang="0">
                  <a:pos x="7" y="20"/>
                </a:cxn>
                <a:cxn ang="0">
                  <a:pos x="2" y="16"/>
                </a:cxn>
                <a:cxn ang="0">
                  <a:pos x="0" y="13"/>
                </a:cxn>
                <a:cxn ang="0">
                  <a:pos x="7" y="0"/>
                </a:cxn>
              </a:cxnLst>
              <a:rect l="0" t="0" r="r" b="b"/>
              <a:pathLst>
                <a:path w="88" h="39">
                  <a:moveTo>
                    <a:pt x="7" y="0"/>
                  </a:moveTo>
                  <a:lnTo>
                    <a:pt x="11" y="5"/>
                  </a:lnTo>
                  <a:lnTo>
                    <a:pt x="22" y="13"/>
                  </a:lnTo>
                  <a:lnTo>
                    <a:pt x="37" y="22"/>
                  </a:lnTo>
                  <a:lnTo>
                    <a:pt x="54" y="24"/>
                  </a:lnTo>
                  <a:lnTo>
                    <a:pt x="69" y="24"/>
                  </a:lnTo>
                  <a:lnTo>
                    <a:pt x="80" y="24"/>
                  </a:lnTo>
                  <a:lnTo>
                    <a:pt x="86" y="24"/>
                  </a:lnTo>
                  <a:lnTo>
                    <a:pt x="88" y="24"/>
                  </a:lnTo>
                  <a:lnTo>
                    <a:pt x="86" y="33"/>
                  </a:lnTo>
                  <a:lnTo>
                    <a:pt x="82" y="35"/>
                  </a:lnTo>
                  <a:lnTo>
                    <a:pt x="71" y="37"/>
                  </a:lnTo>
                  <a:lnTo>
                    <a:pt x="56" y="39"/>
                  </a:lnTo>
                  <a:lnTo>
                    <a:pt x="35" y="35"/>
                  </a:lnTo>
                  <a:lnTo>
                    <a:pt x="17" y="26"/>
                  </a:lnTo>
                  <a:lnTo>
                    <a:pt x="7" y="20"/>
                  </a:lnTo>
                  <a:lnTo>
                    <a:pt x="2" y="16"/>
                  </a:lnTo>
                  <a:lnTo>
                    <a:pt x="0" y="13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159" name="Groupe 73"/>
            <p:cNvGrpSpPr>
              <a:grpSpLocks noChangeAspect="1"/>
            </p:cNvGrpSpPr>
            <p:nvPr/>
          </p:nvGrpSpPr>
          <p:grpSpPr>
            <a:xfrm>
              <a:off x="3742053" y="7103257"/>
              <a:ext cx="336291" cy="332510"/>
              <a:chOff x="9725026" y="5013326"/>
              <a:chExt cx="1976437" cy="1954213"/>
            </a:xfrm>
            <a:solidFill>
              <a:schemeClr val="tx1"/>
            </a:solidFill>
          </p:grpSpPr>
          <p:sp>
            <p:nvSpPr>
              <p:cNvPr id="167" name="Freeform 65"/>
              <p:cNvSpPr>
                <a:spLocks/>
              </p:cNvSpPr>
              <p:nvPr/>
            </p:nvSpPr>
            <p:spPr bwMode="auto">
              <a:xfrm>
                <a:off x="10204451" y="5070476"/>
                <a:ext cx="692150" cy="334963"/>
              </a:xfrm>
              <a:custGeom>
                <a:avLst/>
                <a:gdLst/>
                <a:ahLst/>
                <a:cxnLst>
                  <a:cxn ang="0">
                    <a:pos x="302" y="5"/>
                  </a:cxn>
                  <a:cxn ang="0">
                    <a:pos x="428" y="10"/>
                  </a:cxn>
                  <a:cxn ang="0">
                    <a:pos x="435" y="43"/>
                  </a:cxn>
                  <a:cxn ang="0">
                    <a:pos x="436" y="102"/>
                  </a:cxn>
                  <a:cxn ang="0">
                    <a:pos x="430" y="203"/>
                  </a:cxn>
                  <a:cxn ang="0">
                    <a:pos x="411" y="211"/>
                  </a:cxn>
                  <a:cxn ang="0">
                    <a:pos x="404" y="166"/>
                  </a:cxn>
                  <a:cxn ang="0">
                    <a:pos x="403" y="120"/>
                  </a:cxn>
                  <a:cxn ang="0">
                    <a:pos x="402" y="75"/>
                  </a:cxn>
                  <a:cxn ang="0">
                    <a:pos x="398" y="52"/>
                  </a:cxn>
                  <a:cxn ang="0">
                    <a:pos x="391" y="30"/>
                  </a:cxn>
                  <a:cxn ang="0">
                    <a:pos x="266" y="31"/>
                  </a:cxn>
                  <a:cxn ang="0">
                    <a:pos x="140" y="27"/>
                  </a:cxn>
                  <a:cxn ang="0">
                    <a:pos x="137" y="62"/>
                  </a:cxn>
                  <a:cxn ang="0">
                    <a:pos x="141" y="105"/>
                  </a:cxn>
                  <a:cxn ang="0">
                    <a:pos x="142" y="126"/>
                  </a:cxn>
                  <a:cxn ang="0">
                    <a:pos x="141" y="146"/>
                  </a:cxn>
                  <a:cxn ang="0">
                    <a:pos x="136" y="162"/>
                  </a:cxn>
                  <a:cxn ang="0">
                    <a:pos x="127" y="175"/>
                  </a:cxn>
                  <a:cxn ang="0">
                    <a:pos x="108" y="185"/>
                  </a:cxn>
                  <a:cxn ang="0">
                    <a:pos x="92" y="186"/>
                  </a:cxn>
                  <a:cxn ang="0">
                    <a:pos x="53" y="186"/>
                  </a:cxn>
                  <a:cxn ang="0">
                    <a:pos x="26" y="188"/>
                  </a:cxn>
                  <a:cxn ang="0">
                    <a:pos x="1" y="175"/>
                  </a:cxn>
                  <a:cxn ang="0">
                    <a:pos x="0" y="162"/>
                  </a:cxn>
                  <a:cxn ang="0">
                    <a:pos x="10" y="156"/>
                  </a:cxn>
                  <a:cxn ang="0">
                    <a:pos x="45" y="158"/>
                  </a:cxn>
                  <a:cxn ang="0">
                    <a:pos x="87" y="159"/>
                  </a:cxn>
                  <a:cxn ang="0">
                    <a:pos x="103" y="153"/>
                  </a:cxn>
                  <a:cxn ang="0">
                    <a:pos x="113" y="140"/>
                  </a:cxn>
                  <a:cxn ang="0">
                    <a:pos x="111" y="95"/>
                  </a:cxn>
                  <a:cxn ang="0">
                    <a:pos x="104" y="27"/>
                  </a:cxn>
                  <a:cxn ang="0">
                    <a:pos x="108" y="12"/>
                  </a:cxn>
                  <a:cxn ang="0">
                    <a:pos x="119" y="8"/>
                  </a:cxn>
                  <a:cxn ang="0">
                    <a:pos x="149" y="1"/>
                  </a:cxn>
                  <a:cxn ang="0">
                    <a:pos x="226" y="0"/>
                  </a:cxn>
                  <a:cxn ang="0">
                    <a:pos x="302" y="5"/>
                  </a:cxn>
                  <a:cxn ang="0">
                    <a:pos x="302" y="5"/>
                  </a:cxn>
                </a:cxnLst>
                <a:rect l="0" t="0" r="r" b="b"/>
                <a:pathLst>
                  <a:path w="436" h="211">
                    <a:moveTo>
                      <a:pt x="302" y="5"/>
                    </a:moveTo>
                    <a:lnTo>
                      <a:pt x="428" y="10"/>
                    </a:lnTo>
                    <a:lnTo>
                      <a:pt x="435" y="43"/>
                    </a:lnTo>
                    <a:lnTo>
                      <a:pt x="436" y="102"/>
                    </a:lnTo>
                    <a:lnTo>
                      <a:pt x="430" y="203"/>
                    </a:lnTo>
                    <a:lnTo>
                      <a:pt x="411" y="211"/>
                    </a:lnTo>
                    <a:lnTo>
                      <a:pt x="404" y="166"/>
                    </a:lnTo>
                    <a:lnTo>
                      <a:pt x="403" y="120"/>
                    </a:lnTo>
                    <a:lnTo>
                      <a:pt x="402" y="75"/>
                    </a:lnTo>
                    <a:lnTo>
                      <a:pt x="398" y="52"/>
                    </a:lnTo>
                    <a:lnTo>
                      <a:pt x="391" y="30"/>
                    </a:lnTo>
                    <a:lnTo>
                      <a:pt x="266" y="31"/>
                    </a:lnTo>
                    <a:lnTo>
                      <a:pt x="140" y="27"/>
                    </a:lnTo>
                    <a:lnTo>
                      <a:pt x="137" y="62"/>
                    </a:lnTo>
                    <a:lnTo>
                      <a:pt x="141" y="105"/>
                    </a:lnTo>
                    <a:lnTo>
                      <a:pt x="142" y="126"/>
                    </a:lnTo>
                    <a:lnTo>
                      <a:pt x="141" y="146"/>
                    </a:lnTo>
                    <a:lnTo>
                      <a:pt x="136" y="162"/>
                    </a:lnTo>
                    <a:lnTo>
                      <a:pt x="127" y="175"/>
                    </a:lnTo>
                    <a:lnTo>
                      <a:pt x="108" y="185"/>
                    </a:lnTo>
                    <a:lnTo>
                      <a:pt x="92" y="186"/>
                    </a:lnTo>
                    <a:lnTo>
                      <a:pt x="53" y="186"/>
                    </a:lnTo>
                    <a:lnTo>
                      <a:pt x="26" y="188"/>
                    </a:lnTo>
                    <a:lnTo>
                      <a:pt x="1" y="175"/>
                    </a:lnTo>
                    <a:lnTo>
                      <a:pt x="0" y="162"/>
                    </a:lnTo>
                    <a:lnTo>
                      <a:pt x="10" y="156"/>
                    </a:lnTo>
                    <a:lnTo>
                      <a:pt x="45" y="158"/>
                    </a:lnTo>
                    <a:lnTo>
                      <a:pt x="87" y="159"/>
                    </a:lnTo>
                    <a:lnTo>
                      <a:pt x="103" y="153"/>
                    </a:lnTo>
                    <a:lnTo>
                      <a:pt x="113" y="140"/>
                    </a:lnTo>
                    <a:lnTo>
                      <a:pt x="111" y="95"/>
                    </a:lnTo>
                    <a:lnTo>
                      <a:pt x="104" y="27"/>
                    </a:lnTo>
                    <a:lnTo>
                      <a:pt x="108" y="12"/>
                    </a:lnTo>
                    <a:lnTo>
                      <a:pt x="119" y="8"/>
                    </a:lnTo>
                    <a:lnTo>
                      <a:pt x="149" y="1"/>
                    </a:lnTo>
                    <a:lnTo>
                      <a:pt x="226" y="0"/>
                    </a:lnTo>
                    <a:lnTo>
                      <a:pt x="302" y="5"/>
                    </a:lnTo>
                    <a:lnTo>
                      <a:pt x="302" y="5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8" name="Freeform 66"/>
              <p:cNvSpPr>
                <a:spLocks/>
              </p:cNvSpPr>
              <p:nvPr/>
            </p:nvSpPr>
            <p:spPr bwMode="auto">
              <a:xfrm>
                <a:off x="10161588" y="5070476"/>
                <a:ext cx="57150" cy="254000"/>
              </a:xfrm>
              <a:custGeom>
                <a:avLst/>
                <a:gdLst/>
                <a:ahLst/>
                <a:cxnLst>
                  <a:cxn ang="0">
                    <a:pos x="21" y="160"/>
                  </a:cxn>
                  <a:cxn ang="0">
                    <a:pos x="18" y="107"/>
                  </a:cxn>
                  <a:cxn ang="0">
                    <a:pos x="7" y="56"/>
                  </a:cxn>
                  <a:cxn ang="0">
                    <a:pos x="0" y="23"/>
                  </a:cxn>
                  <a:cxn ang="0">
                    <a:pos x="0" y="10"/>
                  </a:cxn>
                  <a:cxn ang="0">
                    <a:pos x="7" y="0"/>
                  </a:cxn>
                  <a:cxn ang="0">
                    <a:pos x="24" y="13"/>
                  </a:cxn>
                  <a:cxn ang="0">
                    <a:pos x="31" y="31"/>
                  </a:cxn>
                  <a:cxn ang="0">
                    <a:pos x="33" y="73"/>
                  </a:cxn>
                  <a:cxn ang="0">
                    <a:pos x="36" y="98"/>
                  </a:cxn>
                  <a:cxn ang="0">
                    <a:pos x="30" y="129"/>
                  </a:cxn>
                  <a:cxn ang="0">
                    <a:pos x="21" y="160"/>
                  </a:cxn>
                  <a:cxn ang="0">
                    <a:pos x="21" y="160"/>
                  </a:cxn>
                </a:cxnLst>
                <a:rect l="0" t="0" r="r" b="b"/>
                <a:pathLst>
                  <a:path w="36" h="160">
                    <a:moveTo>
                      <a:pt x="21" y="160"/>
                    </a:moveTo>
                    <a:lnTo>
                      <a:pt x="18" y="107"/>
                    </a:lnTo>
                    <a:lnTo>
                      <a:pt x="7" y="56"/>
                    </a:lnTo>
                    <a:lnTo>
                      <a:pt x="0" y="23"/>
                    </a:lnTo>
                    <a:lnTo>
                      <a:pt x="0" y="10"/>
                    </a:lnTo>
                    <a:lnTo>
                      <a:pt x="7" y="0"/>
                    </a:lnTo>
                    <a:lnTo>
                      <a:pt x="24" y="13"/>
                    </a:lnTo>
                    <a:lnTo>
                      <a:pt x="31" y="31"/>
                    </a:lnTo>
                    <a:lnTo>
                      <a:pt x="33" y="73"/>
                    </a:lnTo>
                    <a:lnTo>
                      <a:pt x="36" y="98"/>
                    </a:lnTo>
                    <a:lnTo>
                      <a:pt x="30" y="129"/>
                    </a:lnTo>
                    <a:lnTo>
                      <a:pt x="21" y="160"/>
                    </a:lnTo>
                    <a:lnTo>
                      <a:pt x="21" y="16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9" name="Freeform 69"/>
              <p:cNvSpPr>
                <a:spLocks/>
              </p:cNvSpPr>
              <p:nvPr/>
            </p:nvSpPr>
            <p:spPr bwMode="auto">
              <a:xfrm>
                <a:off x="10882313" y="5432426"/>
                <a:ext cx="249238" cy="42863"/>
              </a:xfrm>
              <a:custGeom>
                <a:avLst/>
                <a:gdLst/>
                <a:ahLst/>
                <a:cxnLst>
                  <a:cxn ang="0">
                    <a:pos x="157" y="7"/>
                  </a:cxn>
                  <a:cxn ang="0">
                    <a:pos x="126" y="18"/>
                  </a:cxn>
                  <a:cxn ang="0">
                    <a:pos x="81" y="26"/>
                  </a:cxn>
                  <a:cxn ang="0">
                    <a:pos x="36" y="27"/>
                  </a:cxn>
                  <a:cxn ang="0">
                    <a:pos x="8" y="19"/>
                  </a:cxn>
                  <a:cxn ang="0">
                    <a:pos x="0" y="7"/>
                  </a:cxn>
                  <a:cxn ang="0">
                    <a:pos x="11" y="0"/>
                  </a:cxn>
                  <a:cxn ang="0">
                    <a:pos x="25" y="0"/>
                  </a:cxn>
                  <a:cxn ang="0">
                    <a:pos x="53" y="7"/>
                  </a:cxn>
                  <a:cxn ang="0">
                    <a:pos x="157" y="7"/>
                  </a:cxn>
                  <a:cxn ang="0">
                    <a:pos x="157" y="7"/>
                  </a:cxn>
                </a:cxnLst>
                <a:rect l="0" t="0" r="r" b="b"/>
                <a:pathLst>
                  <a:path w="157" h="27">
                    <a:moveTo>
                      <a:pt x="157" y="7"/>
                    </a:moveTo>
                    <a:lnTo>
                      <a:pt x="126" y="18"/>
                    </a:lnTo>
                    <a:lnTo>
                      <a:pt x="81" y="26"/>
                    </a:lnTo>
                    <a:lnTo>
                      <a:pt x="36" y="27"/>
                    </a:lnTo>
                    <a:lnTo>
                      <a:pt x="8" y="19"/>
                    </a:lnTo>
                    <a:lnTo>
                      <a:pt x="0" y="7"/>
                    </a:lnTo>
                    <a:lnTo>
                      <a:pt x="11" y="0"/>
                    </a:lnTo>
                    <a:lnTo>
                      <a:pt x="25" y="0"/>
                    </a:lnTo>
                    <a:lnTo>
                      <a:pt x="53" y="7"/>
                    </a:lnTo>
                    <a:lnTo>
                      <a:pt x="157" y="7"/>
                    </a:lnTo>
                    <a:lnTo>
                      <a:pt x="157" y="7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0" name="Freeform 70"/>
              <p:cNvSpPr>
                <a:spLocks/>
              </p:cNvSpPr>
              <p:nvPr/>
            </p:nvSpPr>
            <p:spPr bwMode="auto">
              <a:xfrm>
                <a:off x="10444163" y="5557838"/>
                <a:ext cx="106363" cy="61913"/>
              </a:xfrm>
              <a:custGeom>
                <a:avLst/>
                <a:gdLst/>
                <a:ahLst/>
                <a:cxnLst>
                  <a:cxn ang="0">
                    <a:pos x="67" y="15"/>
                  </a:cxn>
                  <a:cxn ang="0">
                    <a:pos x="63" y="26"/>
                  </a:cxn>
                  <a:cxn ang="0">
                    <a:pos x="57" y="33"/>
                  </a:cxn>
                  <a:cxn ang="0">
                    <a:pos x="36" y="39"/>
                  </a:cxn>
                  <a:cxn ang="0">
                    <a:pos x="13" y="36"/>
                  </a:cxn>
                  <a:cxn ang="0">
                    <a:pos x="0" y="17"/>
                  </a:cxn>
                  <a:cxn ang="0">
                    <a:pos x="1" y="6"/>
                  </a:cxn>
                  <a:cxn ang="0">
                    <a:pos x="11" y="0"/>
                  </a:cxn>
                  <a:cxn ang="0">
                    <a:pos x="40" y="2"/>
                  </a:cxn>
                  <a:cxn ang="0">
                    <a:pos x="67" y="15"/>
                  </a:cxn>
                  <a:cxn ang="0">
                    <a:pos x="67" y="15"/>
                  </a:cxn>
                </a:cxnLst>
                <a:rect l="0" t="0" r="r" b="b"/>
                <a:pathLst>
                  <a:path w="67" h="39">
                    <a:moveTo>
                      <a:pt x="67" y="15"/>
                    </a:moveTo>
                    <a:lnTo>
                      <a:pt x="63" y="26"/>
                    </a:lnTo>
                    <a:lnTo>
                      <a:pt x="57" y="33"/>
                    </a:lnTo>
                    <a:lnTo>
                      <a:pt x="36" y="39"/>
                    </a:lnTo>
                    <a:lnTo>
                      <a:pt x="13" y="36"/>
                    </a:lnTo>
                    <a:lnTo>
                      <a:pt x="0" y="17"/>
                    </a:lnTo>
                    <a:lnTo>
                      <a:pt x="1" y="6"/>
                    </a:lnTo>
                    <a:lnTo>
                      <a:pt x="11" y="0"/>
                    </a:lnTo>
                    <a:lnTo>
                      <a:pt x="40" y="2"/>
                    </a:lnTo>
                    <a:lnTo>
                      <a:pt x="67" y="15"/>
                    </a:lnTo>
                    <a:lnTo>
                      <a:pt x="67" y="15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1" name="Freeform 71"/>
              <p:cNvSpPr>
                <a:spLocks/>
              </p:cNvSpPr>
              <p:nvPr/>
            </p:nvSpPr>
            <p:spPr bwMode="auto">
              <a:xfrm>
                <a:off x="10094913" y="5576888"/>
                <a:ext cx="158750" cy="58738"/>
              </a:xfrm>
              <a:custGeom>
                <a:avLst/>
                <a:gdLst/>
                <a:ahLst/>
                <a:cxnLst>
                  <a:cxn ang="0">
                    <a:pos x="100" y="22"/>
                  </a:cxn>
                  <a:cxn ang="0">
                    <a:pos x="92" y="30"/>
                  </a:cxn>
                  <a:cxn ang="0">
                    <a:pos x="83" y="34"/>
                  </a:cxn>
                  <a:cxn ang="0">
                    <a:pos x="61" y="37"/>
                  </a:cxn>
                  <a:cxn ang="0">
                    <a:pos x="16" y="36"/>
                  </a:cxn>
                  <a:cxn ang="0">
                    <a:pos x="0" y="5"/>
                  </a:cxn>
                  <a:cxn ang="0">
                    <a:pos x="20" y="0"/>
                  </a:cxn>
                  <a:cxn ang="0">
                    <a:pos x="43" y="2"/>
                  </a:cxn>
                  <a:cxn ang="0">
                    <a:pos x="88" y="8"/>
                  </a:cxn>
                  <a:cxn ang="0">
                    <a:pos x="100" y="22"/>
                  </a:cxn>
                  <a:cxn ang="0">
                    <a:pos x="100" y="22"/>
                  </a:cxn>
                </a:cxnLst>
                <a:rect l="0" t="0" r="r" b="b"/>
                <a:pathLst>
                  <a:path w="100" h="37">
                    <a:moveTo>
                      <a:pt x="100" y="22"/>
                    </a:moveTo>
                    <a:lnTo>
                      <a:pt x="92" y="30"/>
                    </a:lnTo>
                    <a:lnTo>
                      <a:pt x="83" y="34"/>
                    </a:lnTo>
                    <a:lnTo>
                      <a:pt x="61" y="37"/>
                    </a:lnTo>
                    <a:lnTo>
                      <a:pt x="16" y="36"/>
                    </a:lnTo>
                    <a:lnTo>
                      <a:pt x="0" y="5"/>
                    </a:lnTo>
                    <a:lnTo>
                      <a:pt x="20" y="0"/>
                    </a:lnTo>
                    <a:lnTo>
                      <a:pt x="43" y="2"/>
                    </a:lnTo>
                    <a:lnTo>
                      <a:pt x="88" y="8"/>
                    </a:lnTo>
                    <a:lnTo>
                      <a:pt x="100" y="22"/>
                    </a:lnTo>
                    <a:lnTo>
                      <a:pt x="100" y="22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2" name="Freeform 72"/>
              <p:cNvSpPr>
                <a:spLocks/>
              </p:cNvSpPr>
              <p:nvPr/>
            </p:nvSpPr>
            <p:spPr bwMode="auto">
              <a:xfrm>
                <a:off x="9939338" y="5645151"/>
                <a:ext cx="123825" cy="65088"/>
              </a:xfrm>
              <a:custGeom>
                <a:avLst/>
                <a:gdLst/>
                <a:ahLst/>
                <a:cxnLst>
                  <a:cxn ang="0">
                    <a:pos x="78" y="18"/>
                  </a:cxn>
                  <a:cxn ang="0">
                    <a:pos x="76" y="29"/>
                  </a:cxn>
                  <a:cxn ang="0">
                    <a:pos x="71" y="36"/>
                  </a:cxn>
                  <a:cxn ang="0">
                    <a:pos x="52" y="41"/>
                  </a:cxn>
                  <a:cxn ang="0">
                    <a:pos x="11" y="37"/>
                  </a:cxn>
                  <a:cxn ang="0">
                    <a:pos x="0" y="4"/>
                  </a:cxn>
                  <a:cxn ang="0">
                    <a:pos x="41" y="0"/>
                  </a:cxn>
                  <a:cxn ang="0">
                    <a:pos x="78" y="18"/>
                  </a:cxn>
                  <a:cxn ang="0">
                    <a:pos x="78" y="18"/>
                  </a:cxn>
                </a:cxnLst>
                <a:rect l="0" t="0" r="r" b="b"/>
                <a:pathLst>
                  <a:path w="78" h="41">
                    <a:moveTo>
                      <a:pt x="78" y="18"/>
                    </a:moveTo>
                    <a:lnTo>
                      <a:pt x="76" y="29"/>
                    </a:lnTo>
                    <a:lnTo>
                      <a:pt x="71" y="36"/>
                    </a:lnTo>
                    <a:lnTo>
                      <a:pt x="52" y="41"/>
                    </a:lnTo>
                    <a:lnTo>
                      <a:pt x="11" y="37"/>
                    </a:lnTo>
                    <a:lnTo>
                      <a:pt x="0" y="4"/>
                    </a:lnTo>
                    <a:lnTo>
                      <a:pt x="41" y="0"/>
                    </a:lnTo>
                    <a:lnTo>
                      <a:pt x="78" y="18"/>
                    </a:lnTo>
                    <a:lnTo>
                      <a:pt x="78" y="18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3" name="Freeform 73"/>
              <p:cNvSpPr>
                <a:spLocks/>
              </p:cNvSpPr>
              <p:nvPr/>
            </p:nvSpPr>
            <p:spPr bwMode="auto">
              <a:xfrm>
                <a:off x="10226676" y="5683251"/>
                <a:ext cx="165100" cy="73025"/>
              </a:xfrm>
              <a:custGeom>
                <a:avLst/>
                <a:gdLst/>
                <a:ahLst/>
                <a:cxnLst>
                  <a:cxn ang="0">
                    <a:pos x="0" y="31"/>
                  </a:cxn>
                  <a:cxn ang="0">
                    <a:pos x="0" y="5"/>
                  </a:cxn>
                  <a:cxn ang="0">
                    <a:pos x="47" y="0"/>
                  </a:cxn>
                  <a:cxn ang="0">
                    <a:pos x="95" y="8"/>
                  </a:cxn>
                  <a:cxn ang="0">
                    <a:pos x="104" y="19"/>
                  </a:cxn>
                  <a:cxn ang="0">
                    <a:pos x="102" y="28"/>
                  </a:cxn>
                  <a:cxn ang="0">
                    <a:pos x="94" y="34"/>
                  </a:cxn>
                  <a:cxn ang="0">
                    <a:pos x="81" y="39"/>
                  </a:cxn>
                  <a:cxn ang="0">
                    <a:pos x="39" y="46"/>
                  </a:cxn>
                  <a:cxn ang="0">
                    <a:pos x="0" y="31"/>
                  </a:cxn>
                  <a:cxn ang="0">
                    <a:pos x="0" y="31"/>
                  </a:cxn>
                </a:cxnLst>
                <a:rect l="0" t="0" r="r" b="b"/>
                <a:pathLst>
                  <a:path w="104" h="46">
                    <a:moveTo>
                      <a:pt x="0" y="31"/>
                    </a:moveTo>
                    <a:lnTo>
                      <a:pt x="0" y="5"/>
                    </a:lnTo>
                    <a:lnTo>
                      <a:pt x="47" y="0"/>
                    </a:lnTo>
                    <a:lnTo>
                      <a:pt x="95" y="8"/>
                    </a:lnTo>
                    <a:lnTo>
                      <a:pt x="104" y="19"/>
                    </a:lnTo>
                    <a:lnTo>
                      <a:pt x="102" y="28"/>
                    </a:lnTo>
                    <a:lnTo>
                      <a:pt x="94" y="34"/>
                    </a:lnTo>
                    <a:lnTo>
                      <a:pt x="81" y="39"/>
                    </a:lnTo>
                    <a:lnTo>
                      <a:pt x="39" y="46"/>
                    </a:lnTo>
                    <a:lnTo>
                      <a:pt x="0" y="31"/>
                    </a:lnTo>
                    <a:lnTo>
                      <a:pt x="0" y="31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4" name="Freeform 74"/>
              <p:cNvSpPr>
                <a:spLocks/>
              </p:cNvSpPr>
              <p:nvPr/>
            </p:nvSpPr>
            <p:spPr bwMode="auto">
              <a:xfrm>
                <a:off x="10620376" y="5722938"/>
                <a:ext cx="84138" cy="66675"/>
              </a:xfrm>
              <a:custGeom>
                <a:avLst/>
                <a:gdLst/>
                <a:ahLst/>
                <a:cxnLst>
                  <a:cxn ang="0">
                    <a:pos x="53" y="8"/>
                  </a:cxn>
                  <a:cxn ang="0">
                    <a:pos x="49" y="25"/>
                  </a:cxn>
                  <a:cxn ang="0">
                    <a:pos x="37" y="37"/>
                  </a:cxn>
                  <a:cxn ang="0">
                    <a:pos x="31" y="42"/>
                  </a:cxn>
                  <a:cxn ang="0">
                    <a:pos x="13" y="35"/>
                  </a:cxn>
                  <a:cxn ang="0">
                    <a:pos x="0" y="19"/>
                  </a:cxn>
                  <a:cxn ang="0">
                    <a:pos x="0" y="11"/>
                  </a:cxn>
                  <a:cxn ang="0">
                    <a:pos x="6" y="7"/>
                  </a:cxn>
                  <a:cxn ang="0">
                    <a:pos x="17" y="0"/>
                  </a:cxn>
                  <a:cxn ang="0">
                    <a:pos x="53" y="8"/>
                  </a:cxn>
                  <a:cxn ang="0">
                    <a:pos x="53" y="8"/>
                  </a:cxn>
                </a:cxnLst>
                <a:rect l="0" t="0" r="r" b="b"/>
                <a:pathLst>
                  <a:path w="53" h="42">
                    <a:moveTo>
                      <a:pt x="53" y="8"/>
                    </a:moveTo>
                    <a:lnTo>
                      <a:pt x="49" y="25"/>
                    </a:lnTo>
                    <a:lnTo>
                      <a:pt x="37" y="37"/>
                    </a:lnTo>
                    <a:lnTo>
                      <a:pt x="31" y="42"/>
                    </a:lnTo>
                    <a:lnTo>
                      <a:pt x="13" y="35"/>
                    </a:lnTo>
                    <a:lnTo>
                      <a:pt x="0" y="19"/>
                    </a:lnTo>
                    <a:lnTo>
                      <a:pt x="0" y="11"/>
                    </a:lnTo>
                    <a:lnTo>
                      <a:pt x="6" y="7"/>
                    </a:lnTo>
                    <a:lnTo>
                      <a:pt x="17" y="0"/>
                    </a:lnTo>
                    <a:lnTo>
                      <a:pt x="53" y="8"/>
                    </a:lnTo>
                    <a:lnTo>
                      <a:pt x="53" y="8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5" name="Freeform 75"/>
              <p:cNvSpPr>
                <a:spLocks/>
              </p:cNvSpPr>
              <p:nvPr/>
            </p:nvSpPr>
            <p:spPr bwMode="auto">
              <a:xfrm>
                <a:off x="10075863" y="5791201"/>
                <a:ext cx="142875" cy="65088"/>
              </a:xfrm>
              <a:custGeom>
                <a:avLst/>
                <a:gdLst/>
                <a:ahLst/>
                <a:cxnLst>
                  <a:cxn ang="0">
                    <a:pos x="90" y="23"/>
                  </a:cxn>
                  <a:cxn ang="0">
                    <a:pos x="84" y="33"/>
                  </a:cxn>
                  <a:cxn ang="0">
                    <a:pos x="76" y="39"/>
                  </a:cxn>
                  <a:cxn ang="0">
                    <a:pos x="57" y="41"/>
                  </a:cxn>
                  <a:cxn ang="0">
                    <a:pos x="16" y="38"/>
                  </a:cxn>
                  <a:cxn ang="0">
                    <a:pos x="0" y="16"/>
                  </a:cxn>
                  <a:cxn ang="0">
                    <a:pos x="8" y="4"/>
                  </a:cxn>
                  <a:cxn ang="0">
                    <a:pos x="16" y="0"/>
                  </a:cxn>
                  <a:cxn ang="0">
                    <a:pos x="37" y="2"/>
                  </a:cxn>
                  <a:cxn ang="0">
                    <a:pos x="59" y="10"/>
                  </a:cxn>
                  <a:cxn ang="0">
                    <a:pos x="81" y="16"/>
                  </a:cxn>
                  <a:cxn ang="0">
                    <a:pos x="90" y="23"/>
                  </a:cxn>
                  <a:cxn ang="0">
                    <a:pos x="90" y="23"/>
                  </a:cxn>
                </a:cxnLst>
                <a:rect l="0" t="0" r="r" b="b"/>
                <a:pathLst>
                  <a:path w="90" h="41">
                    <a:moveTo>
                      <a:pt x="90" y="23"/>
                    </a:moveTo>
                    <a:lnTo>
                      <a:pt x="84" y="33"/>
                    </a:lnTo>
                    <a:lnTo>
                      <a:pt x="76" y="39"/>
                    </a:lnTo>
                    <a:lnTo>
                      <a:pt x="57" y="41"/>
                    </a:lnTo>
                    <a:lnTo>
                      <a:pt x="16" y="38"/>
                    </a:lnTo>
                    <a:lnTo>
                      <a:pt x="0" y="16"/>
                    </a:lnTo>
                    <a:lnTo>
                      <a:pt x="8" y="4"/>
                    </a:lnTo>
                    <a:lnTo>
                      <a:pt x="16" y="0"/>
                    </a:lnTo>
                    <a:lnTo>
                      <a:pt x="37" y="2"/>
                    </a:lnTo>
                    <a:lnTo>
                      <a:pt x="59" y="10"/>
                    </a:lnTo>
                    <a:lnTo>
                      <a:pt x="81" y="16"/>
                    </a:lnTo>
                    <a:lnTo>
                      <a:pt x="90" y="23"/>
                    </a:lnTo>
                    <a:lnTo>
                      <a:pt x="90" y="23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grpSp>
            <p:nvGrpSpPr>
              <p:cNvPr id="176" name="Groupe 118"/>
              <p:cNvGrpSpPr/>
              <p:nvPr/>
            </p:nvGrpSpPr>
            <p:grpSpPr>
              <a:xfrm>
                <a:off x="9725026" y="5013326"/>
                <a:ext cx="439738" cy="939800"/>
                <a:chOff x="9725026" y="5013326"/>
                <a:chExt cx="439738" cy="939800"/>
              </a:xfrm>
              <a:grpFill/>
            </p:grpSpPr>
            <p:sp>
              <p:nvSpPr>
                <p:cNvPr id="190" name="Freeform 64"/>
                <p:cNvSpPr>
                  <a:spLocks/>
                </p:cNvSpPr>
                <p:nvPr/>
              </p:nvSpPr>
              <p:spPr bwMode="auto">
                <a:xfrm>
                  <a:off x="9725026" y="5013326"/>
                  <a:ext cx="439738" cy="873125"/>
                </a:xfrm>
                <a:custGeom>
                  <a:avLst/>
                  <a:gdLst/>
                  <a:ahLst/>
                  <a:cxnLst>
                    <a:cxn ang="0">
                      <a:pos x="257" y="45"/>
                    </a:cxn>
                    <a:cxn ang="0">
                      <a:pos x="37" y="45"/>
                    </a:cxn>
                    <a:cxn ang="0">
                      <a:pos x="44" y="93"/>
                    </a:cxn>
                    <a:cxn ang="0">
                      <a:pos x="52" y="141"/>
                    </a:cxn>
                    <a:cxn ang="0">
                      <a:pos x="62" y="238"/>
                    </a:cxn>
                    <a:cxn ang="0">
                      <a:pos x="71" y="380"/>
                    </a:cxn>
                    <a:cxn ang="0">
                      <a:pos x="78" y="451"/>
                    </a:cxn>
                    <a:cxn ang="0">
                      <a:pos x="87" y="522"/>
                    </a:cxn>
                    <a:cxn ang="0">
                      <a:pos x="83" y="539"/>
                    </a:cxn>
                    <a:cxn ang="0">
                      <a:pos x="70" y="550"/>
                    </a:cxn>
                    <a:cxn ang="0">
                      <a:pos x="44" y="550"/>
                    </a:cxn>
                    <a:cxn ang="0">
                      <a:pos x="34" y="545"/>
                    </a:cxn>
                    <a:cxn ang="0">
                      <a:pos x="28" y="533"/>
                    </a:cxn>
                    <a:cxn ang="0">
                      <a:pos x="21" y="437"/>
                    </a:cxn>
                    <a:cxn ang="0">
                      <a:pos x="21" y="340"/>
                    </a:cxn>
                    <a:cxn ang="0">
                      <a:pos x="18" y="146"/>
                    </a:cxn>
                    <a:cxn ang="0">
                      <a:pos x="13" y="119"/>
                    </a:cxn>
                    <a:cxn ang="0">
                      <a:pos x="6" y="93"/>
                    </a:cxn>
                    <a:cxn ang="0">
                      <a:pos x="0" y="39"/>
                    </a:cxn>
                    <a:cxn ang="0">
                      <a:pos x="11" y="33"/>
                    </a:cxn>
                    <a:cxn ang="0">
                      <a:pos x="15" y="23"/>
                    </a:cxn>
                    <a:cxn ang="0">
                      <a:pos x="18" y="12"/>
                    </a:cxn>
                    <a:cxn ang="0">
                      <a:pos x="26" y="3"/>
                    </a:cxn>
                    <a:cxn ang="0">
                      <a:pos x="266" y="0"/>
                    </a:cxn>
                    <a:cxn ang="0">
                      <a:pos x="277" y="12"/>
                    </a:cxn>
                    <a:cxn ang="0">
                      <a:pos x="277" y="24"/>
                    </a:cxn>
                    <a:cxn ang="0">
                      <a:pos x="270" y="36"/>
                    </a:cxn>
                    <a:cxn ang="0">
                      <a:pos x="257" y="45"/>
                    </a:cxn>
                    <a:cxn ang="0">
                      <a:pos x="257" y="45"/>
                    </a:cxn>
                  </a:cxnLst>
                  <a:rect l="0" t="0" r="r" b="b"/>
                  <a:pathLst>
                    <a:path w="277" h="550">
                      <a:moveTo>
                        <a:pt x="257" y="45"/>
                      </a:moveTo>
                      <a:lnTo>
                        <a:pt x="37" y="45"/>
                      </a:lnTo>
                      <a:lnTo>
                        <a:pt x="44" y="93"/>
                      </a:lnTo>
                      <a:lnTo>
                        <a:pt x="52" y="141"/>
                      </a:lnTo>
                      <a:lnTo>
                        <a:pt x="62" y="238"/>
                      </a:lnTo>
                      <a:lnTo>
                        <a:pt x="71" y="380"/>
                      </a:lnTo>
                      <a:lnTo>
                        <a:pt x="78" y="451"/>
                      </a:lnTo>
                      <a:lnTo>
                        <a:pt x="87" y="522"/>
                      </a:lnTo>
                      <a:lnTo>
                        <a:pt x="83" y="539"/>
                      </a:lnTo>
                      <a:lnTo>
                        <a:pt x="70" y="550"/>
                      </a:lnTo>
                      <a:lnTo>
                        <a:pt x="44" y="550"/>
                      </a:lnTo>
                      <a:lnTo>
                        <a:pt x="34" y="545"/>
                      </a:lnTo>
                      <a:lnTo>
                        <a:pt x="28" y="533"/>
                      </a:lnTo>
                      <a:lnTo>
                        <a:pt x="21" y="437"/>
                      </a:lnTo>
                      <a:lnTo>
                        <a:pt x="21" y="340"/>
                      </a:lnTo>
                      <a:lnTo>
                        <a:pt x="18" y="146"/>
                      </a:lnTo>
                      <a:lnTo>
                        <a:pt x="13" y="119"/>
                      </a:lnTo>
                      <a:lnTo>
                        <a:pt x="6" y="93"/>
                      </a:lnTo>
                      <a:lnTo>
                        <a:pt x="0" y="39"/>
                      </a:lnTo>
                      <a:lnTo>
                        <a:pt x="11" y="33"/>
                      </a:lnTo>
                      <a:lnTo>
                        <a:pt x="15" y="23"/>
                      </a:lnTo>
                      <a:lnTo>
                        <a:pt x="18" y="12"/>
                      </a:lnTo>
                      <a:lnTo>
                        <a:pt x="26" y="3"/>
                      </a:lnTo>
                      <a:lnTo>
                        <a:pt x="266" y="0"/>
                      </a:lnTo>
                      <a:lnTo>
                        <a:pt x="277" y="12"/>
                      </a:lnTo>
                      <a:lnTo>
                        <a:pt x="277" y="24"/>
                      </a:lnTo>
                      <a:lnTo>
                        <a:pt x="270" y="36"/>
                      </a:lnTo>
                      <a:lnTo>
                        <a:pt x="257" y="45"/>
                      </a:lnTo>
                      <a:lnTo>
                        <a:pt x="257" y="45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91" name="Freeform 76"/>
                <p:cNvSpPr>
                  <a:spLocks/>
                </p:cNvSpPr>
                <p:nvPr/>
              </p:nvSpPr>
              <p:spPr bwMode="auto">
                <a:xfrm>
                  <a:off x="9872663" y="5899151"/>
                  <a:ext cx="71438" cy="53975"/>
                </a:xfrm>
                <a:custGeom>
                  <a:avLst/>
                  <a:gdLst/>
                  <a:ahLst/>
                  <a:cxnLst>
                    <a:cxn ang="0">
                      <a:pos x="27" y="34"/>
                    </a:cxn>
                    <a:cxn ang="0">
                      <a:pos x="12" y="34"/>
                    </a:cxn>
                    <a:cxn ang="0">
                      <a:pos x="0" y="26"/>
                    </a:cxn>
                    <a:cxn ang="0">
                      <a:pos x="1" y="8"/>
                    </a:cxn>
                    <a:cxn ang="0">
                      <a:pos x="15" y="0"/>
                    </a:cxn>
                    <a:cxn ang="0">
                      <a:pos x="33" y="2"/>
                    </a:cxn>
                    <a:cxn ang="0">
                      <a:pos x="45" y="14"/>
                    </a:cxn>
                    <a:cxn ang="0">
                      <a:pos x="45" y="22"/>
                    </a:cxn>
                    <a:cxn ang="0">
                      <a:pos x="40" y="27"/>
                    </a:cxn>
                    <a:cxn ang="0">
                      <a:pos x="27" y="34"/>
                    </a:cxn>
                    <a:cxn ang="0">
                      <a:pos x="27" y="34"/>
                    </a:cxn>
                  </a:cxnLst>
                  <a:rect l="0" t="0" r="r" b="b"/>
                  <a:pathLst>
                    <a:path w="45" h="34">
                      <a:moveTo>
                        <a:pt x="27" y="34"/>
                      </a:moveTo>
                      <a:lnTo>
                        <a:pt x="12" y="34"/>
                      </a:lnTo>
                      <a:lnTo>
                        <a:pt x="0" y="26"/>
                      </a:lnTo>
                      <a:lnTo>
                        <a:pt x="1" y="8"/>
                      </a:lnTo>
                      <a:lnTo>
                        <a:pt x="15" y="0"/>
                      </a:lnTo>
                      <a:lnTo>
                        <a:pt x="33" y="2"/>
                      </a:lnTo>
                      <a:lnTo>
                        <a:pt x="45" y="14"/>
                      </a:lnTo>
                      <a:lnTo>
                        <a:pt x="45" y="22"/>
                      </a:lnTo>
                      <a:lnTo>
                        <a:pt x="40" y="27"/>
                      </a:lnTo>
                      <a:lnTo>
                        <a:pt x="27" y="34"/>
                      </a:lnTo>
                      <a:lnTo>
                        <a:pt x="27" y="3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177" name="Freeform 77"/>
              <p:cNvSpPr>
                <a:spLocks/>
              </p:cNvSpPr>
              <p:nvPr/>
            </p:nvSpPr>
            <p:spPr bwMode="auto">
              <a:xfrm>
                <a:off x="9947276" y="5969001"/>
                <a:ext cx="138113" cy="919163"/>
              </a:xfrm>
              <a:custGeom>
                <a:avLst/>
                <a:gdLst/>
                <a:ahLst/>
                <a:cxnLst>
                  <a:cxn ang="0">
                    <a:pos x="87" y="576"/>
                  </a:cxn>
                  <a:cxn ang="0">
                    <a:pos x="69" y="579"/>
                  </a:cxn>
                  <a:cxn ang="0">
                    <a:pos x="55" y="572"/>
                  </a:cxn>
                  <a:cxn ang="0">
                    <a:pos x="42" y="558"/>
                  </a:cxn>
                  <a:cxn ang="0">
                    <a:pos x="31" y="545"/>
                  </a:cxn>
                  <a:cxn ang="0">
                    <a:pos x="27" y="437"/>
                  </a:cxn>
                  <a:cxn ang="0">
                    <a:pos x="32" y="320"/>
                  </a:cxn>
                  <a:cxn ang="0">
                    <a:pos x="34" y="205"/>
                  </a:cxn>
                  <a:cxn ang="0">
                    <a:pos x="30" y="153"/>
                  </a:cxn>
                  <a:cxn ang="0">
                    <a:pos x="22" y="104"/>
                  </a:cxn>
                  <a:cxn ang="0">
                    <a:pos x="12" y="60"/>
                  </a:cxn>
                  <a:cxn ang="0">
                    <a:pos x="0" y="15"/>
                  </a:cxn>
                  <a:cxn ang="0">
                    <a:pos x="3" y="5"/>
                  </a:cxn>
                  <a:cxn ang="0">
                    <a:pos x="14" y="0"/>
                  </a:cxn>
                  <a:cxn ang="0">
                    <a:pos x="39" y="12"/>
                  </a:cxn>
                  <a:cxn ang="0">
                    <a:pos x="52" y="52"/>
                  </a:cxn>
                  <a:cxn ang="0">
                    <a:pos x="59" y="110"/>
                  </a:cxn>
                  <a:cxn ang="0">
                    <a:pos x="63" y="258"/>
                  </a:cxn>
                  <a:cxn ang="0">
                    <a:pos x="62" y="338"/>
                  </a:cxn>
                  <a:cxn ang="0">
                    <a:pos x="63" y="413"/>
                  </a:cxn>
                  <a:cxn ang="0">
                    <a:pos x="66" y="478"/>
                  </a:cxn>
                  <a:cxn ang="0">
                    <a:pos x="73" y="528"/>
                  </a:cxn>
                  <a:cxn ang="0">
                    <a:pos x="80" y="552"/>
                  </a:cxn>
                  <a:cxn ang="0">
                    <a:pos x="87" y="576"/>
                  </a:cxn>
                  <a:cxn ang="0">
                    <a:pos x="87" y="576"/>
                  </a:cxn>
                </a:cxnLst>
                <a:rect l="0" t="0" r="r" b="b"/>
                <a:pathLst>
                  <a:path w="87" h="579">
                    <a:moveTo>
                      <a:pt x="87" y="576"/>
                    </a:moveTo>
                    <a:lnTo>
                      <a:pt x="69" y="579"/>
                    </a:lnTo>
                    <a:lnTo>
                      <a:pt x="55" y="572"/>
                    </a:lnTo>
                    <a:lnTo>
                      <a:pt x="42" y="558"/>
                    </a:lnTo>
                    <a:lnTo>
                      <a:pt x="31" y="545"/>
                    </a:lnTo>
                    <a:lnTo>
                      <a:pt x="27" y="437"/>
                    </a:lnTo>
                    <a:lnTo>
                      <a:pt x="32" y="320"/>
                    </a:lnTo>
                    <a:lnTo>
                      <a:pt x="34" y="205"/>
                    </a:lnTo>
                    <a:lnTo>
                      <a:pt x="30" y="153"/>
                    </a:lnTo>
                    <a:lnTo>
                      <a:pt x="22" y="104"/>
                    </a:lnTo>
                    <a:lnTo>
                      <a:pt x="12" y="60"/>
                    </a:lnTo>
                    <a:lnTo>
                      <a:pt x="0" y="15"/>
                    </a:lnTo>
                    <a:lnTo>
                      <a:pt x="3" y="5"/>
                    </a:lnTo>
                    <a:lnTo>
                      <a:pt x="14" y="0"/>
                    </a:lnTo>
                    <a:lnTo>
                      <a:pt x="39" y="12"/>
                    </a:lnTo>
                    <a:lnTo>
                      <a:pt x="52" y="52"/>
                    </a:lnTo>
                    <a:lnTo>
                      <a:pt x="59" y="110"/>
                    </a:lnTo>
                    <a:lnTo>
                      <a:pt x="63" y="258"/>
                    </a:lnTo>
                    <a:lnTo>
                      <a:pt x="62" y="338"/>
                    </a:lnTo>
                    <a:lnTo>
                      <a:pt x="63" y="413"/>
                    </a:lnTo>
                    <a:lnTo>
                      <a:pt x="66" y="478"/>
                    </a:lnTo>
                    <a:lnTo>
                      <a:pt x="73" y="528"/>
                    </a:lnTo>
                    <a:lnTo>
                      <a:pt x="80" y="552"/>
                    </a:lnTo>
                    <a:lnTo>
                      <a:pt x="87" y="576"/>
                    </a:lnTo>
                    <a:lnTo>
                      <a:pt x="87" y="576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8" name="Freeform 78"/>
              <p:cNvSpPr>
                <a:spLocks/>
              </p:cNvSpPr>
              <p:nvPr/>
            </p:nvSpPr>
            <p:spPr bwMode="auto">
              <a:xfrm>
                <a:off x="10288588" y="6091238"/>
                <a:ext cx="244475" cy="690563"/>
              </a:xfrm>
              <a:custGeom>
                <a:avLst/>
                <a:gdLst/>
                <a:ahLst/>
                <a:cxnLst>
                  <a:cxn ang="0">
                    <a:pos x="151" y="398"/>
                  </a:cxn>
                  <a:cxn ang="0">
                    <a:pos x="148" y="398"/>
                  </a:cxn>
                  <a:cxn ang="0">
                    <a:pos x="154" y="435"/>
                  </a:cxn>
                  <a:cxn ang="0">
                    <a:pos x="140" y="421"/>
                  </a:cxn>
                  <a:cxn ang="0">
                    <a:pos x="135" y="402"/>
                  </a:cxn>
                  <a:cxn ang="0">
                    <a:pos x="131" y="384"/>
                  </a:cxn>
                  <a:cxn ang="0">
                    <a:pos x="125" y="373"/>
                  </a:cxn>
                  <a:cxn ang="0">
                    <a:pos x="118" y="319"/>
                  </a:cxn>
                  <a:cxn ang="0">
                    <a:pos x="115" y="263"/>
                  </a:cxn>
                  <a:cxn ang="0">
                    <a:pos x="112" y="153"/>
                  </a:cxn>
                  <a:cxn ang="0">
                    <a:pos x="120" y="134"/>
                  </a:cxn>
                  <a:cxn ang="0">
                    <a:pos x="113" y="126"/>
                  </a:cxn>
                  <a:cxn ang="0">
                    <a:pos x="103" y="125"/>
                  </a:cxn>
                  <a:cxn ang="0">
                    <a:pos x="84" y="139"/>
                  </a:cxn>
                  <a:cxn ang="0">
                    <a:pos x="74" y="163"/>
                  </a:cxn>
                  <a:cxn ang="0">
                    <a:pos x="71" y="224"/>
                  </a:cxn>
                  <a:cxn ang="0">
                    <a:pos x="76" y="256"/>
                  </a:cxn>
                  <a:cxn ang="0">
                    <a:pos x="81" y="289"/>
                  </a:cxn>
                  <a:cxn ang="0">
                    <a:pos x="92" y="337"/>
                  </a:cxn>
                  <a:cxn ang="0">
                    <a:pos x="81" y="345"/>
                  </a:cxn>
                  <a:cxn ang="0">
                    <a:pos x="68" y="346"/>
                  </a:cxn>
                  <a:cxn ang="0">
                    <a:pos x="42" y="343"/>
                  </a:cxn>
                  <a:cxn ang="0">
                    <a:pos x="33" y="352"/>
                  </a:cxn>
                  <a:cxn ang="0">
                    <a:pos x="23" y="361"/>
                  </a:cxn>
                  <a:cxn ang="0">
                    <a:pos x="0" y="373"/>
                  </a:cxn>
                  <a:cxn ang="0">
                    <a:pos x="31" y="311"/>
                  </a:cxn>
                  <a:cxn ang="0">
                    <a:pos x="23" y="279"/>
                  </a:cxn>
                  <a:cxn ang="0">
                    <a:pos x="16" y="239"/>
                  </a:cxn>
                  <a:cxn ang="0">
                    <a:pos x="14" y="167"/>
                  </a:cxn>
                  <a:cxn ang="0">
                    <a:pos x="20" y="147"/>
                  </a:cxn>
                  <a:cxn ang="0">
                    <a:pos x="33" y="120"/>
                  </a:cxn>
                  <a:cxn ang="0">
                    <a:pos x="40" y="107"/>
                  </a:cxn>
                  <a:cxn ang="0">
                    <a:pos x="47" y="97"/>
                  </a:cxn>
                  <a:cxn ang="0">
                    <a:pos x="55" y="88"/>
                  </a:cxn>
                  <a:cxn ang="0">
                    <a:pos x="61" y="83"/>
                  </a:cxn>
                  <a:cxn ang="0">
                    <a:pos x="109" y="69"/>
                  </a:cxn>
                  <a:cxn ang="0">
                    <a:pos x="104" y="52"/>
                  </a:cxn>
                  <a:cxn ang="0">
                    <a:pos x="97" y="34"/>
                  </a:cxn>
                  <a:cxn ang="0">
                    <a:pos x="92" y="16"/>
                  </a:cxn>
                  <a:cxn ang="0">
                    <a:pos x="98" y="0"/>
                  </a:cxn>
                  <a:cxn ang="0">
                    <a:pos x="123" y="7"/>
                  </a:cxn>
                  <a:cxn ang="0">
                    <a:pos x="133" y="40"/>
                  </a:cxn>
                  <a:cxn ang="0">
                    <a:pos x="138" y="82"/>
                  </a:cxn>
                  <a:cxn ang="0">
                    <a:pos x="140" y="189"/>
                  </a:cxn>
                  <a:cxn ang="0">
                    <a:pos x="140" y="246"/>
                  </a:cxn>
                  <a:cxn ang="0">
                    <a:pos x="140" y="301"/>
                  </a:cxn>
                  <a:cxn ang="0">
                    <a:pos x="144" y="353"/>
                  </a:cxn>
                  <a:cxn ang="0">
                    <a:pos x="151" y="398"/>
                  </a:cxn>
                  <a:cxn ang="0">
                    <a:pos x="151" y="398"/>
                  </a:cxn>
                </a:cxnLst>
                <a:rect l="0" t="0" r="r" b="b"/>
                <a:pathLst>
                  <a:path w="154" h="435">
                    <a:moveTo>
                      <a:pt x="151" y="398"/>
                    </a:moveTo>
                    <a:lnTo>
                      <a:pt x="148" y="398"/>
                    </a:lnTo>
                    <a:lnTo>
                      <a:pt x="154" y="435"/>
                    </a:lnTo>
                    <a:lnTo>
                      <a:pt x="140" y="421"/>
                    </a:lnTo>
                    <a:lnTo>
                      <a:pt x="135" y="402"/>
                    </a:lnTo>
                    <a:lnTo>
                      <a:pt x="131" y="384"/>
                    </a:lnTo>
                    <a:lnTo>
                      <a:pt x="125" y="373"/>
                    </a:lnTo>
                    <a:lnTo>
                      <a:pt x="118" y="319"/>
                    </a:lnTo>
                    <a:lnTo>
                      <a:pt x="115" y="263"/>
                    </a:lnTo>
                    <a:lnTo>
                      <a:pt x="112" y="153"/>
                    </a:lnTo>
                    <a:lnTo>
                      <a:pt x="120" y="134"/>
                    </a:lnTo>
                    <a:lnTo>
                      <a:pt x="113" y="126"/>
                    </a:lnTo>
                    <a:lnTo>
                      <a:pt x="103" y="125"/>
                    </a:lnTo>
                    <a:lnTo>
                      <a:pt x="84" y="139"/>
                    </a:lnTo>
                    <a:lnTo>
                      <a:pt x="74" y="163"/>
                    </a:lnTo>
                    <a:lnTo>
                      <a:pt x="71" y="224"/>
                    </a:lnTo>
                    <a:lnTo>
                      <a:pt x="76" y="256"/>
                    </a:lnTo>
                    <a:lnTo>
                      <a:pt x="81" y="289"/>
                    </a:lnTo>
                    <a:lnTo>
                      <a:pt x="92" y="337"/>
                    </a:lnTo>
                    <a:lnTo>
                      <a:pt x="81" y="345"/>
                    </a:lnTo>
                    <a:lnTo>
                      <a:pt x="68" y="346"/>
                    </a:lnTo>
                    <a:lnTo>
                      <a:pt x="42" y="343"/>
                    </a:lnTo>
                    <a:lnTo>
                      <a:pt x="33" y="352"/>
                    </a:lnTo>
                    <a:lnTo>
                      <a:pt x="23" y="361"/>
                    </a:lnTo>
                    <a:lnTo>
                      <a:pt x="0" y="373"/>
                    </a:lnTo>
                    <a:lnTo>
                      <a:pt x="31" y="311"/>
                    </a:lnTo>
                    <a:lnTo>
                      <a:pt x="23" y="279"/>
                    </a:lnTo>
                    <a:lnTo>
                      <a:pt x="16" y="239"/>
                    </a:lnTo>
                    <a:lnTo>
                      <a:pt x="14" y="167"/>
                    </a:lnTo>
                    <a:lnTo>
                      <a:pt x="20" y="147"/>
                    </a:lnTo>
                    <a:lnTo>
                      <a:pt x="33" y="120"/>
                    </a:lnTo>
                    <a:lnTo>
                      <a:pt x="40" y="107"/>
                    </a:lnTo>
                    <a:lnTo>
                      <a:pt x="47" y="97"/>
                    </a:lnTo>
                    <a:lnTo>
                      <a:pt x="55" y="88"/>
                    </a:lnTo>
                    <a:lnTo>
                      <a:pt x="61" y="83"/>
                    </a:lnTo>
                    <a:lnTo>
                      <a:pt x="109" y="69"/>
                    </a:lnTo>
                    <a:lnTo>
                      <a:pt x="104" y="52"/>
                    </a:lnTo>
                    <a:lnTo>
                      <a:pt x="97" y="34"/>
                    </a:lnTo>
                    <a:lnTo>
                      <a:pt x="92" y="16"/>
                    </a:lnTo>
                    <a:lnTo>
                      <a:pt x="98" y="0"/>
                    </a:lnTo>
                    <a:lnTo>
                      <a:pt x="123" y="7"/>
                    </a:lnTo>
                    <a:lnTo>
                      <a:pt x="133" y="40"/>
                    </a:lnTo>
                    <a:lnTo>
                      <a:pt x="138" y="82"/>
                    </a:lnTo>
                    <a:lnTo>
                      <a:pt x="140" y="189"/>
                    </a:lnTo>
                    <a:lnTo>
                      <a:pt x="140" y="246"/>
                    </a:lnTo>
                    <a:lnTo>
                      <a:pt x="140" y="301"/>
                    </a:lnTo>
                    <a:lnTo>
                      <a:pt x="144" y="353"/>
                    </a:lnTo>
                    <a:lnTo>
                      <a:pt x="151" y="398"/>
                    </a:lnTo>
                    <a:lnTo>
                      <a:pt x="151" y="398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" name="Freeform 79"/>
              <p:cNvSpPr>
                <a:spLocks/>
              </p:cNvSpPr>
              <p:nvPr/>
            </p:nvSpPr>
            <p:spPr bwMode="auto">
              <a:xfrm>
                <a:off x="10952163" y="6089651"/>
                <a:ext cx="58738" cy="53975"/>
              </a:xfrm>
              <a:custGeom>
                <a:avLst/>
                <a:gdLst/>
                <a:ahLst/>
                <a:cxnLst>
                  <a:cxn ang="0">
                    <a:pos x="12" y="34"/>
                  </a:cxn>
                  <a:cxn ang="0">
                    <a:pos x="0" y="8"/>
                  </a:cxn>
                  <a:cxn ang="0">
                    <a:pos x="9" y="2"/>
                  </a:cxn>
                  <a:cxn ang="0">
                    <a:pos x="22" y="0"/>
                  </a:cxn>
                  <a:cxn ang="0">
                    <a:pos x="34" y="5"/>
                  </a:cxn>
                  <a:cxn ang="0">
                    <a:pos x="37" y="17"/>
                  </a:cxn>
                  <a:cxn ang="0">
                    <a:pos x="35" y="26"/>
                  </a:cxn>
                  <a:cxn ang="0">
                    <a:pos x="29" y="34"/>
                  </a:cxn>
                  <a:cxn ang="0">
                    <a:pos x="12" y="34"/>
                  </a:cxn>
                  <a:cxn ang="0">
                    <a:pos x="12" y="34"/>
                  </a:cxn>
                </a:cxnLst>
                <a:rect l="0" t="0" r="r" b="b"/>
                <a:pathLst>
                  <a:path w="37" h="34">
                    <a:moveTo>
                      <a:pt x="12" y="34"/>
                    </a:moveTo>
                    <a:lnTo>
                      <a:pt x="0" y="8"/>
                    </a:lnTo>
                    <a:lnTo>
                      <a:pt x="9" y="2"/>
                    </a:lnTo>
                    <a:lnTo>
                      <a:pt x="22" y="0"/>
                    </a:lnTo>
                    <a:lnTo>
                      <a:pt x="34" y="5"/>
                    </a:lnTo>
                    <a:lnTo>
                      <a:pt x="37" y="17"/>
                    </a:lnTo>
                    <a:lnTo>
                      <a:pt x="35" y="26"/>
                    </a:lnTo>
                    <a:lnTo>
                      <a:pt x="29" y="34"/>
                    </a:lnTo>
                    <a:lnTo>
                      <a:pt x="12" y="34"/>
                    </a:lnTo>
                    <a:lnTo>
                      <a:pt x="12" y="34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0" name="Freeform 80"/>
              <p:cNvSpPr>
                <a:spLocks/>
              </p:cNvSpPr>
              <p:nvPr/>
            </p:nvSpPr>
            <p:spPr bwMode="auto">
              <a:xfrm>
                <a:off x="10196513" y="6097588"/>
                <a:ext cx="188913" cy="612775"/>
              </a:xfrm>
              <a:custGeom>
                <a:avLst/>
                <a:gdLst/>
                <a:ahLst/>
                <a:cxnLst>
                  <a:cxn ang="0">
                    <a:pos x="119" y="18"/>
                  </a:cxn>
                  <a:cxn ang="0">
                    <a:pos x="69" y="47"/>
                  </a:cxn>
                  <a:cxn ang="0">
                    <a:pos x="50" y="70"/>
                  </a:cxn>
                  <a:cxn ang="0">
                    <a:pos x="39" y="95"/>
                  </a:cxn>
                  <a:cxn ang="0">
                    <a:pos x="30" y="163"/>
                  </a:cxn>
                  <a:cxn ang="0">
                    <a:pos x="29" y="201"/>
                  </a:cxn>
                  <a:cxn ang="0">
                    <a:pos x="30" y="240"/>
                  </a:cxn>
                  <a:cxn ang="0">
                    <a:pos x="35" y="317"/>
                  </a:cxn>
                  <a:cxn ang="0">
                    <a:pos x="41" y="386"/>
                  </a:cxn>
                  <a:cxn ang="0">
                    <a:pos x="35" y="380"/>
                  </a:cxn>
                  <a:cxn ang="0">
                    <a:pos x="29" y="368"/>
                  </a:cxn>
                  <a:cxn ang="0">
                    <a:pos x="24" y="355"/>
                  </a:cxn>
                  <a:cxn ang="0">
                    <a:pos x="19" y="344"/>
                  </a:cxn>
                  <a:cxn ang="0">
                    <a:pos x="6" y="268"/>
                  </a:cxn>
                  <a:cxn ang="0">
                    <a:pos x="0" y="185"/>
                  </a:cxn>
                  <a:cxn ang="0">
                    <a:pos x="3" y="142"/>
                  </a:cxn>
                  <a:cxn ang="0">
                    <a:pos x="10" y="101"/>
                  </a:cxn>
                  <a:cxn ang="0">
                    <a:pos x="15" y="82"/>
                  </a:cxn>
                  <a:cxn ang="0">
                    <a:pos x="21" y="64"/>
                  </a:cxn>
                  <a:cxn ang="0">
                    <a:pos x="29" y="47"/>
                  </a:cxn>
                  <a:cxn ang="0">
                    <a:pos x="39" y="32"/>
                  </a:cxn>
                  <a:cxn ang="0">
                    <a:pos x="52" y="19"/>
                  </a:cxn>
                  <a:cxn ang="0">
                    <a:pos x="69" y="10"/>
                  </a:cxn>
                  <a:cxn ang="0">
                    <a:pos x="105" y="0"/>
                  </a:cxn>
                  <a:cxn ang="0">
                    <a:pos x="119" y="18"/>
                  </a:cxn>
                  <a:cxn ang="0">
                    <a:pos x="119" y="18"/>
                  </a:cxn>
                </a:cxnLst>
                <a:rect l="0" t="0" r="r" b="b"/>
                <a:pathLst>
                  <a:path w="119" h="386">
                    <a:moveTo>
                      <a:pt x="119" y="18"/>
                    </a:moveTo>
                    <a:lnTo>
                      <a:pt x="69" y="47"/>
                    </a:lnTo>
                    <a:lnTo>
                      <a:pt x="50" y="70"/>
                    </a:lnTo>
                    <a:lnTo>
                      <a:pt x="39" y="95"/>
                    </a:lnTo>
                    <a:lnTo>
                      <a:pt x="30" y="163"/>
                    </a:lnTo>
                    <a:lnTo>
                      <a:pt x="29" y="201"/>
                    </a:lnTo>
                    <a:lnTo>
                      <a:pt x="30" y="240"/>
                    </a:lnTo>
                    <a:lnTo>
                      <a:pt x="35" y="317"/>
                    </a:lnTo>
                    <a:lnTo>
                      <a:pt x="41" y="386"/>
                    </a:lnTo>
                    <a:lnTo>
                      <a:pt x="35" y="380"/>
                    </a:lnTo>
                    <a:lnTo>
                      <a:pt x="29" y="368"/>
                    </a:lnTo>
                    <a:lnTo>
                      <a:pt x="24" y="355"/>
                    </a:lnTo>
                    <a:lnTo>
                      <a:pt x="19" y="344"/>
                    </a:lnTo>
                    <a:lnTo>
                      <a:pt x="6" y="268"/>
                    </a:lnTo>
                    <a:lnTo>
                      <a:pt x="0" y="185"/>
                    </a:lnTo>
                    <a:lnTo>
                      <a:pt x="3" y="142"/>
                    </a:lnTo>
                    <a:lnTo>
                      <a:pt x="10" y="101"/>
                    </a:lnTo>
                    <a:lnTo>
                      <a:pt x="15" y="82"/>
                    </a:lnTo>
                    <a:lnTo>
                      <a:pt x="21" y="64"/>
                    </a:lnTo>
                    <a:lnTo>
                      <a:pt x="29" y="47"/>
                    </a:lnTo>
                    <a:lnTo>
                      <a:pt x="39" y="32"/>
                    </a:lnTo>
                    <a:lnTo>
                      <a:pt x="52" y="19"/>
                    </a:lnTo>
                    <a:lnTo>
                      <a:pt x="69" y="10"/>
                    </a:lnTo>
                    <a:lnTo>
                      <a:pt x="105" y="0"/>
                    </a:lnTo>
                    <a:lnTo>
                      <a:pt x="119" y="18"/>
                    </a:lnTo>
                    <a:lnTo>
                      <a:pt x="119" y="18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1" name="Freeform 81"/>
              <p:cNvSpPr>
                <a:spLocks/>
              </p:cNvSpPr>
              <p:nvPr/>
            </p:nvSpPr>
            <p:spPr bwMode="auto">
              <a:xfrm>
                <a:off x="10683876" y="6108701"/>
                <a:ext cx="123825" cy="58738"/>
              </a:xfrm>
              <a:custGeom>
                <a:avLst/>
                <a:gdLst/>
                <a:ahLst/>
                <a:cxnLst>
                  <a:cxn ang="0">
                    <a:pos x="78" y="22"/>
                  </a:cxn>
                  <a:cxn ang="0">
                    <a:pos x="64" y="31"/>
                  </a:cxn>
                  <a:cxn ang="0">
                    <a:pos x="48" y="37"/>
                  </a:cxn>
                  <a:cxn ang="0">
                    <a:pos x="16" y="35"/>
                  </a:cxn>
                  <a:cxn ang="0">
                    <a:pos x="0" y="11"/>
                  </a:cxn>
                  <a:cxn ang="0">
                    <a:pos x="16" y="0"/>
                  </a:cxn>
                  <a:cxn ang="0">
                    <a:pos x="35" y="1"/>
                  </a:cxn>
                  <a:cxn ang="0">
                    <a:pos x="55" y="7"/>
                  </a:cxn>
                  <a:cxn ang="0">
                    <a:pos x="75" y="8"/>
                  </a:cxn>
                  <a:cxn ang="0">
                    <a:pos x="78" y="22"/>
                  </a:cxn>
                  <a:cxn ang="0">
                    <a:pos x="78" y="22"/>
                  </a:cxn>
                </a:cxnLst>
                <a:rect l="0" t="0" r="r" b="b"/>
                <a:pathLst>
                  <a:path w="78" h="37">
                    <a:moveTo>
                      <a:pt x="78" y="22"/>
                    </a:moveTo>
                    <a:lnTo>
                      <a:pt x="64" y="31"/>
                    </a:lnTo>
                    <a:lnTo>
                      <a:pt x="48" y="37"/>
                    </a:lnTo>
                    <a:lnTo>
                      <a:pt x="16" y="35"/>
                    </a:lnTo>
                    <a:lnTo>
                      <a:pt x="0" y="11"/>
                    </a:lnTo>
                    <a:lnTo>
                      <a:pt x="16" y="0"/>
                    </a:lnTo>
                    <a:lnTo>
                      <a:pt x="35" y="1"/>
                    </a:lnTo>
                    <a:lnTo>
                      <a:pt x="55" y="7"/>
                    </a:lnTo>
                    <a:lnTo>
                      <a:pt x="75" y="8"/>
                    </a:lnTo>
                    <a:lnTo>
                      <a:pt x="78" y="22"/>
                    </a:lnTo>
                    <a:lnTo>
                      <a:pt x="78" y="22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" name="Freeform 82"/>
              <p:cNvSpPr>
                <a:spLocks/>
              </p:cNvSpPr>
              <p:nvPr/>
            </p:nvSpPr>
            <p:spPr bwMode="auto">
              <a:xfrm>
                <a:off x="10696576" y="6253163"/>
                <a:ext cx="58738" cy="53975"/>
              </a:xfrm>
              <a:custGeom>
                <a:avLst/>
                <a:gdLst/>
                <a:ahLst/>
                <a:cxnLst>
                  <a:cxn ang="0">
                    <a:pos x="20" y="34"/>
                  </a:cxn>
                  <a:cxn ang="0">
                    <a:pos x="7" y="28"/>
                  </a:cxn>
                  <a:cxn ang="0">
                    <a:pos x="0" y="15"/>
                  </a:cxn>
                  <a:cxn ang="0">
                    <a:pos x="0" y="8"/>
                  </a:cxn>
                  <a:cxn ang="0">
                    <a:pos x="4" y="6"/>
                  </a:cxn>
                  <a:cxn ang="0">
                    <a:pos x="14" y="0"/>
                  </a:cxn>
                  <a:cxn ang="0">
                    <a:pos x="31" y="5"/>
                  </a:cxn>
                  <a:cxn ang="0">
                    <a:pos x="37" y="19"/>
                  </a:cxn>
                  <a:cxn ang="0">
                    <a:pos x="33" y="33"/>
                  </a:cxn>
                  <a:cxn ang="0">
                    <a:pos x="20" y="34"/>
                  </a:cxn>
                  <a:cxn ang="0">
                    <a:pos x="20" y="34"/>
                  </a:cxn>
                </a:cxnLst>
                <a:rect l="0" t="0" r="r" b="b"/>
                <a:pathLst>
                  <a:path w="37" h="34">
                    <a:moveTo>
                      <a:pt x="20" y="34"/>
                    </a:moveTo>
                    <a:lnTo>
                      <a:pt x="7" y="28"/>
                    </a:lnTo>
                    <a:lnTo>
                      <a:pt x="0" y="15"/>
                    </a:lnTo>
                    <a:lnTo>
                      <a:pt x="0" y="8"/>
                    </a:lnTo>
                    <a:lnTo>
                      <a:pt x="4" y="6"/>
                    </a:lnTo>
                    <a:lnTo>
                      <a:pt x="14" y="0"/>
                    </a:lnTo>
                    <a:lnTo>
                      <a:pt x="31" y="5"/>
                    </a:lnTo>
                    <a:lnTo>
                      <a:pt x="37" y="19"/>
                    </a:lnTo>
                    <a:lnTo>
                      <a:pt x="33" y="33"/>
                    </a:lnTo>
                    <a:lnTo>
                      <a:pt x="20" y="34"/>
                    </a:lnTo>
                    <a:lnTo>
                      <a:pt x="20" y="34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3" name="Freeform 83"/>
              <p:cNvSpPr>
                <a:spLocks/>
              </p:cNvSpPr>
              <p:nvPr/>
            </p:nvSpPr>
            <p:spPr bwMode="auto">
              <a:xfrm>
                <a:off x="10142538" y="6257926"/>
                <a:ext cx="1558925" cy="709613"/>
              </a:xfrm>
              <a:custGeom>
                <a:avLst/>
                <a:gdLst/>
                <a:ahLst/>
                <a:cxnLst>
                  <a:cxn ang="0">
                    <a:pos x="796" y="316"/>
                  </a:cxn>
                  <a:cxn ang="0">
                    <a:pos x="903" y="333"/>
                  </a:cxn>
                  <a:cxn ang="0">
                    <a:pos x="960" y="352"/>
                  </a:cxn>
                  <a:cxn ang="0">
                    <a:pos x="977" y="363"/>
                  </a:cxn>
                  <a:cxn ang="0">
                    <a:pos x="982" y="376"/>
                  </a:cxn>
                  <a:cxn ang="0">
                    <a:pos x="965" y="388"/>
                  </a:cxn>
                  <a:cxn ang="0">
                    <a:pos x="762" y="399"/>
                  </a:cxn>
                  <a:cxn ang="0">
                    <a:pos x="678" y="416"/>
                  </a:cxn>
                  <a:cxn ang="0">
                    <a:pos x="596" y="429"/>
                  </a:cxn>
                  <a:cxn ang="0">
                    <a:pos x="514" y="438"/>
                  </a:cxn>
                  <a:cxn ang="0">
                    <a:pos x="433" y="444"/>
                  </a:cxn>
                  <a:cxn ang="0">
                    <a:pos x="100" y="447"/>
                  </a:cxn>
                  <a:cxn ang="0">
                    <a:pos x="0" y="424"/>
                  </a:cxn>
                  <a:cxn ang="0">
                    <a:pos x="9" y="402"/>
                  </a:cxn>
                  <a:cxn ang="0">
                    <a:pos x="406" y="402"/>
                  </a:cxn>
                  <a:cxn ang="0">
                    <a:pos x="639" y="387"/>
                  </a:cxn>
                  <a:cxn ang="0">
                    <a:pos x="719" y="372"/>
                  </a:cxn>
                  <a:cxn ang="0">
                    <a:pos x="756" y="349"/>
                  </a:cxn>
                  <a:cxn ang="0">
                    <a:pos x="746" y="263"/>
                  </a:cxn>
                  <a:cxn ang="0">
                    <a:pos x="743" y="178"/>
                  </a:cxn>
                  <a:cxn ang="0">
                    <a:pos x="743" y="91"/>
                  </a:cxn>
                  <a:cxn ang="0">
                    <a:pos x="743" y="6"/>
                  </a:cxn>
                  <a:cxn ang="0">
                    <a:pos x="754" y="0"/>
                  </a:cxn>
                  <a:cxn ang="0">
                    <a:pos x="764" y="3"/>
                  </a:cxn>
                  <a:cxn ang="0">
                    <a:pos x="779" y="23"/>
                  </a:cxn>
                  <a:cxn ang="0">
                    <a:pos x="789" y="90"/>
                  </a:cxn>
                  <a:cxn ang="0">
                    <a:pos x="789" y="165"/>
                  </a:cxn>
                  <a:cxn ang="0">
                    <a:pos x="789" y="243"/>
                  </a:cxn>
                  <a:cxn ang="0">
                    <a:pos x="796" y="316"/>
                  </a:cxn>
                  <a:cxn ang="0">
                    <a:pos x="796" y="316"/>
                  </a:cxn>
                </a:cxnLst>
                <a:rect l="0" t="0" r="r" b="b"/>
                <a:pathLst>
                  <a:path w="982" h="447">
                    <a:moveTo>
                      <a:pt x="796" y="316"/>
                    </a:moveTo>
                    <a:lnTo>
                      <a:pt x="903" y="333"/>
                    </a:lnTo>
                    <a:lnTo>
                      <a:pt x="960" y="352"/>
                    </a:lnTo>
                    <a:lnTo>
                      <a:pt x="977" y="363"/>
                    </a:lnTo>
                    <a:lnTo>
                      <a:pt x="982" y="376"/>
                    </a:lnTo>
                    <a:lnTo>
                      <a:pt x="965" y="388"/>
                    </a:lnTo>
                    <a:lnTo>
                      <a:pt x="762" y="399"/>
                    </a:lnTo>
                    <a:lnTo>
                      <a:pt x="678" y="416"/>
                    </a:lnTo>
                    <a:lnTo>
                      <a:pt x="596" y="429"/>
                    </a:lnTo>
                    <a:lnTo>
                      <a:pt x="514" y="438"/>
                    </a:lnTo>
                    <a:lnTo>
                      <a:pt x="433" y="444"/>
                    </a:lnTo>
                    <a:lnTo>
                      <a:pt x="100" y="447"/>
                    </a:lnTo>
                    <a:lnTo>
                      <a:pt x="0" y="424"/>
                    </a:lnTo>
                    <a:lnTo>
                      <a:pt x="9" y="402"/>
                    </a:lnTo>
                    <a:lnTo>
                      <a:pt x="406" y="402"/>
                    </a:lnTo>
                    <a:lnTo>
                      <a:pt x="639" y="387"/>
                    </a:lnTo>
                    <a:lnTo>
                      <a:pt x="719" y="372"/>
                    </a:lnTo>
                    <a:lnTo>
                      <a:pt x="756" y="349"/>
                    </a:lnTo>
                    <a:lnTo>
                      <a:pt x="746" y="263"/>
                    </a:lnTo>
                    <a:lnTo>
                      <a:pt x="743" y="178"/>
                    </a:lnTo>
                    <a:lnTo>
                      <a:pt x="743" y="91"/>
                    </a:lnTo>
                    <a:lnTo>
                      <a:pt x="743" y="6"/>
                    </a:lnTo>
                    <a:lnTo>
                      <a:pt x="754" y="0"/>
                    </a:lnTo>
                    <a:lnTo>
                      <a:pt x="764" y="3"/>
                    </a:lnTo>
                    <a:lnTo>
                      <a:pt x="779" y="23"/>
                    </a:lnTo>
                    <a:lnTo>
                      <a:pt x="789" y="90"/>
                    </a:lnTo>
                    <a:lnTo>
                      <a:pt x="789" y="165"/>
                    </a:lnTo>
                    <a:lnTo>
                      <a:pt x="789" y="243"/>
                    </a:lnTo>
                    <a:lnTo>
                      <a:pt x="796" y="316"/>
                    </a:lnTo>
                    <a:lnTo>
                      <a:pt x="796" y="316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4" name="Freeform 84"/>
              <p:cNvSpPr>
                <a:spLocks/>
              </p:cNvSpPr>
              <p:nvPr/>
            </p:nvSpPr>
            <p:spPr bwMode="auto">
              <a:xfrm>
                <a:off x="10301288" y="6710363"/>
                <a:ext cx="190500" cy="60325"/>
              </a:xfrm>
              <a:custGeom>
                <a:avLst/>
                <a:gdLst/>
                <a:ahLst/>
                <a:cxnLst>
                  <a:cxn ang="0">
                    <a:pos x="120" y="28"/>
                  </a:cxn>
                  <a:cxn ang="0">
                    <a:pos x="100" y="37"/>
                  </a:cxn>
                  <a:cxn ang="0">
                    <a:pos x="79" y="38"/>
                  </a:cxn>
                  <a:cxn ang="0">
                    <a:pos x="34" y="31"/>
                  </a:cxn>
                  <a:cxn ang="0">
                    <a:pos x="12" y="31"/>
                  </a:cxn>
                  <a:cxn ang="0">
                    <a:pos x="0" y="24"/>
                  </a:cxn>
                  <a:cxn ang="0">
                    <a:pos x="0" y="8"/>
                  </a:cxn>
                  <a:cxn ang="0">
                    <a:pos x="12" y="0"/>
                  </a:cxn>
                  <a:cxn ang="0">
                    <a:pos x="120" y="28"/>
                  </a:cxn>
                  <a:cxn ang="0">
                    <a:pos x="120" y="28"/>
                  </a:cxn>
                </a:cxnLst>
                <a:rect l="0" t="0" r="r" b="b"/>
                <a:pathLst>
                  <a:path w="120" h="38">
                    <a:moveTo>
                      <a:pt x="120" y="28"/>
                    </a:moveTo>
                    <a:lnTo>
                      <a:pt x="100" y="37"/>
                    </a:lnTo>
                    <a:lnTo>
                      <a:pt x="79" y="38"/>
                    </a:lnTo>
                    <a:lnTo>
                      <a:pt x="34" y="31"/>
                    </a:lnTo>
                    <a:lnTo>
                      <a:pt x="12" y="31"/>
                    </a:lnTo>
                    <a:lnTo>
                      <a:pt x="0" y="24"/>
                    </a:lnTo>
                    <a:lnTo>
                      <a:pt x="0" y="8"/>
                    </a:lnTo>
                    <a:lnTo>
                      <a:pt x="12" y="0"/>
                    </a:lnTo>
                    <a:lnTo>
                      <a:pt x="120" y="28"/>
                    </a:lnTo>
                    <a:lnTo>
                      <a:pt x="120" y="28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5" name="Freeform 77"/>
              <p:cNvSpPr>
                <a:spLocks/>
              </p:cNvSpPr>
              <p:nvPr/>
            </p:nvSpPr>
            <p:spPr bwMode="auto">
              <a:xfrm flipH="1">
                <a:off x="11275526" y="5953126"/>
                <a:ext cx="138113" cy="919163"/>
              </a:xfrm>
              <a:custGeom>
                <a:avLst/>
                <a:gdLst/>
                <a:ahLst/>
                <a:cxnLst>
                  <a:cxn ang="0">
                    <a:pos x="87" y="576"/>
                  </a:cxn>
                  <a:cxn ang="0">
                    <a:pos x="69" y="579"/>
                  </a:cxn>
                  <a:cxn ang="0">
                    <a:pos x="55" y="572"/>
                  </a:cxn>
                  <a:cxn ang="0">
                    <a:pos x="42" y="558"/>
                  </a:cxn>
                  <a:cxn ang="0">
                    <a:pos x="31" y="545"/>
                  </a:cxn>
                  <a:cxn ang="0">
                    <a:pos x="27" y="437"/>
                  </a:cxn>
                  <a:cxn ang="0">
                    <a:pos x="32" y="320"/>
                  </a:cxn>
                  <a:cxn ang="0">
                    <a:pos x="34" y="205"/>
                  </a:cxn>
                  <a:cxn ang="0">
                    <a:pos x="30" y="153"/>
                  </a:cxn>
                  <a:cxn ang="0">
                    <a:pos x="22" y="104"/>
                  </a:cxn>
                  <a:cxn ang="0">
                    <a:pos x="12" y="60"/>
                  </a:cxn>
                  <a:cxn ang="0">
                    <a:pos x="0" y="15"/>
                  </a:cxn>
                  <a:cxn ang="0">
                    <a:pos x="3" y="5"/>
                  </a:cxn>
                  <a:cxn ang="0">
                    <a:pos x="14" y="0"/>
                  </a:cxn>
                  <a:cxn ang="0">
                    <a:pos x="39" y="12"/>
                  </a:cxn>
                  <a:cxn ang="0">
                    <a:pos x="52" y="52"/>
                  </a:cxn>
                  <a:cxn ang="0">
                    <a:pos x="59" y="110"/>
                  </a:cxn>
                  <a:cxn ang="0">
                    <a:pos x="63" y="258"/>
                  </a:cxn>
                  <a:cxn ang="0">
                    <a:pos x="62" y="338"/>
                  </a:cxn>
                  <a:cxn ang="0">
                    <a:pos x="63" y="413"/>
                  </a:cxn>
                  <a:cxn ang="0">
                    <a:pos x="66" y="478"/>
                  </a:cxn>
                  <a:cxn ang="0">
                    <a:pos x="73" y="528"/>
                  </a:cxn>
                  <a:cxn ang="0">
                    <a:pos x="80" y="552"/>
                  </a:cxn>
                  <a:cxn ang="0">
                    <a:pos x="87" y="576"/>
                  </a:cxn>
                  <a:cxn ang="0">
                    <a:pos x="87" y="576"/>
                  </a:cxn>
                </a:cxnLst>
                <a:rect l="0" t="0" r="r" b="b"/>
                <a:pathLst>
                  <a:path w="87" h="579">
                    <a:moveTo>
                      <a:pt x="87" y="576"/>
                    </a:moveTo>
                    <a:lnTo>
                      <a:pt x="69" y="579"/>
                    </a:lnTo>
                    <a:lnTo>
                      <a:pt x="55" y="572"/>
                    </a:lnTo>
                    <a:lnTo>
                      <a:pt x="42" y="558"/>
                    </a:lnTo>
                    <a:lnTo>
                      <a:pt x="31" y="545"/>
                    </a:lnTo>
                    <a:lnTo>
                      <a:pt x="27" y="437"/>
                    </a:lnTo>
                    <a:lnTo>
                      <a:pt x="32" y="320"/>
                    </a:lnTo>
                    <a:lnTo>
                      <a:pt x="34" y="205"/>
                    </a:lnTo>
                    <a:lnTo>
                      <a:pt x="30" y="153"/>
                    </a:lnTo>
                    <a:lnTo>
                      <a:pt x="22" y="104"/>
                    </a:lnTo>
                    <a:lnTo>
                      <a:pt x="12" y="60"/>
                    </a:lnTo>
                    <a:lnTo>
                      <a:pt x="0" y="15"/>
                    </a:lnTo>
                    <a:lnTo>
                      <a:pt x="3" y="5"/>
                    </a:lnTo>
                    <a:lnTo>
                      <a:pt x="14" y="0"/>
                    </a:lnTo>
                    <a:lnTo>
                      <a:pt x="39" y="12"/>
                    </a:lnTo>
                    <a:lnTo>
                      <a:pt x="52" y="52"/>
                    </a:lnTo>
                    <a:lnTo>
                      <a:pt x="59" y="110"/>
                    </a:lnTo>
                    <a:lnTo>
                      <a:pt x="63" y="258"/>
                    </a:lnTo>
                    <a:lnTo>
                      <a:pt x="62" y="338"/>
                    </a:lnTo>
                    <a:lnTo>
                      <a:pt x="63" y="413"/>
                    </a:lnTo>
                    <a:lnTo>
                      <a:pt x="66" y="478"/>
                    </a:lnTo>
                    <a:lnTo>
                      <a:pt x="73" y="528"/>
                    </a:lnTo>
                    <a:lnTo>
                      <a:pt x="80" y="552"/>
                    </a:lnTo>
                    <a:lnTo>
                      <a:pt x="87" y="576"/>
                    </a:lnTo>
                    <a:lnTo>
                      <a:pt x="87" y="576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grpSp>
            <p:nvGrpSpPr>
              <p:cNvPr id="186" name="Groupe 119"/>
              <p:cNvGrpSpPr/>
              <p:nvPr/>
            </p:nvGrpSpPr>
            <p:grpSpPr>
              <a:xfrm flipH="1">
                <a:off x="11139384" y="5048036"/>
                <a:ext cx="439738" cy="939800"/>
                <a:chOff x="9725026" y="5013326"/>
                <a:chExt cx="439738" cy="939800"/>
              </a:xfrm>
              <a:grpFill/>
            </p:grpSpPr>
            <p:sp>
              <p:nvSpPr>
                <p:cNvPr id="188" name="Freeform 64"/>
                <p:cNvSpPr>
                  <a:spLocks/>
                </p:cNvSpPr>
                <p:nvPr/>
              </p:nvSpPr>
              <p:spPr bwMode="auto">
                <a:xfrm>
                  <a:off x="9725026" y="5013326"/>
                  <a:ext cx="439738" cy="873125"/>
                </a:xfrm>
                <a:custGeom>
                  <a:avLst/>
                  <a:gdLst/>
                  <a:ahLst/>
                  <a:cxnLst>
                    <a:cxn ang="0">
                      <a:pos x="257" y="45"/>
                    </a:cxn>
                    <a:cxn ang="0">
                      <a:pos x="37" y="45"/>
                    </a:cxn>
                    <a:cxn ang="0">
                      <a:pos x="44" y="93"/>
                    </a:cxn>
                    <a:cxn ang="0">
                      <a:pos x="52" y="141"/>
                    </a:cxn>
                    <a:cxn ang="0">
                      <a:pos x="62" y="238"/>
                    </a:cxn>
                    <a:cxn ang="0">
                      <a:pos x="71" y="380"/>
                    </a:cxn>
                    <a:cxn ang="0">
                      <a:pos x="78" y="451"/>
                    </a:cxn>
                    <a:cxn ang="0">
                      <a:pos x="87" y="522"/>
                    </a:cxn>
                    <a:cxn ang="0">
                      <a:pos x="83" y="539"/>
                    </a:cxn>
                    <a:cxn ang="0">
                      <a:pos x="70" y="550"/>
                    </a:cxn>
                    <a:cxn ang="0">
                      <a:pos x="44" y="550"/>
                    </a:cxn>
                    <a:cxn ang="0">
                      <a:pos x="34" y="545"/>
                    </a:cxn>
                    <a:cxn ang="0">
                      <a:pos x="28" y="533"/>
                    </a:cxn>
                    <a:cxn ang="0">
                      <a:pos x="21" y="437"/>
                    </a:cxn>
                    <a:cxn ang="0">
                      <a:pos x="21" y="340"/>
                    </a:cxn>
                    <a:cxn ang="0">
                      <a:pos x="18" y="146"/>
                    </a:cxn>
                    <a:cxn ang="0">
                      <a:pos x="13" y="119"/>
                    </a:cxn>
                    <a:cxn ang="0">
                      <a:pos x="6" y="93"/>
                    </a:cxn>
                    <a:cxn ang="0">
                      <a:pos x="0" y="39"/>
                    </a:cxn>
                    <a:cxn ang="0">
                      <a:pos x="11" y="33"/>
                    </a:cxn>
                    <a:cxn ang="0">
                      <a:pos x="15" y="23"/>
                    </a:cxn>
                    <a:cxn ang="0">
                      <a:pos x="18" y="12"/>
                    </a:cxn>
                    <a:cxn ang="0">
                      <a:pos x="26" y="3"/>
                    </a:cxn>
                    <a:cxn ang="0">
                      <a:pos x="266" y="0"/>
                    </a:cxn>
                    <a:cxn ang="0">
                      <a:pos x="277" y="12"/>
                    </a:cxn>
                    <a:cxn ang="0">
                      <a:pos x="277" y="24"/>
                    </a:cxn>
                    <a:cxn ang="0">
                      <a:pos x="270" y="36"/>
                    </a:cxn>
                    <a:cxn ang="0">
                      <a:pos x="257" y="45"/>
                    </a:cxn>
                    <a:cxn ang="0">
                      <a:pos x="257" y="45"/>
                    </a:cxn>
                  </a:cxnLst>
                  <a:rect l="0" t="0" r="r" b="b"/>
                  <a:pathLst>
                    <a:path w="277" h="550">
                      <a:moveTo>
                        <a:pt x="257" y="45"/>
                      </a:moveTo>
                      <a:lnTo>
                        <a:pt x="37" y="45"/>
                      </a:lnTo>
                      <a:lnTo>
                        <a:pt x="44" y="93"/>
                      </a:lnTo>
                      <a:lnTo>
                        <a:pt x="52" y="141"/>
                      </a:lnTo>
                      <a:lnTo>
                        <a:pt x="62" y="238"/>
                      </a:lnTo>
                      <a:lnTo>
                        <a:pt x="71" y="380"/>
                      </a:lnTo>
                      <a:lnTo>
                        <a:pt x="78" y="451"/>
                      </a:lnTo>
                      <a:lnTo>
                        <a:pt x="87" y="522"/>
                      </a:lnTo>
                      <a:lnTo>
                        <a:pt x="83" y="539"/>
                      </a:lnTo>
                      <a:lnTo>
                        <a:pt x="70" y="550"/>
                      </a:lnTo>
                      <a:lnTo>
                        <a:pt x="44" y="550"/>
                      </a:lnTo>
                      <a:lnTo>
                        <a:pt x="34" y="545"/>
                      </a:lnTo>
                      <a:lnTo>
                        <a:pt x="28" y="533"/>
                      </a:lnTo>
                      <a:lnTo>
                        <a:pt x="21" y="437"/>
                      </a:lnTo>
                      <a:lnTo>
                        <a:pt x="21" y="340"/>
                      </a:lnTo>
                      <a:lnTo>
                        <a:pt x="18" y="146"/>
                      </a:lnTo>
                      <a:lnTo>
                        <a:pt x="13" y="119"/>
                      </a:lnTo>
                      <a:lnTo>
                        <a:pt x="6" y="93"/>
                      </a:lnTo>
                      <a:lnTo>
                        <a:pt x="0" y="39"/>
                      </a:lnTo>
                      <a:lnTo>
                        <a:pt x="11" y="33"/>
                      </a:lnTo>
                      <a:lnTo>
                        <a:pt x="15" y="23"/>
                      </a:lnTo>
                      <a:lnTo>
                        <a:pt x="18" y="12"/>
                      </a:lnTo>
                      <a:lnTo>
                        <a:pt x="26" y="3"/>
                      </a:lnTo>
                      <a:lnTo>
                        <a:pt x="266" y="0"/>
                      </a:lnTo>
                      <a:lnTo>
                        <a:pt x="277" y="12"/>
                      </a:lnTo>
                      <a:lnTo>
                        <a:pt x="277" y="24"/>
                      </a:lnTo>
                      <a:lnTo>
                        <a:pt x="270" y="36"/>
                      </a:lnTo>
                      <a:lnTo>
                        <a:pt x="257" y="45"/>
                      </a:lnTo>
                      <a:lnTo>
                        <a:pt x="257" y="45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89" name="Freeform 76"/>
                <p:cNvSpPr>
                  <a:spLocks/>
                </p:cNvSpPr>
                <p:nvPr/>
              </p:nvSpPr>
              <p:spPr bwMode="auto">
                <a:xfrm>
                  <a:off x="9872663" y="5899151"/>
                  <a:ext cx="71438" cy="53975"/>
                </a:xfrm>
                <a:custGeom>
                  <a:avLst/>
                  <a:gdLst/>
                  <a:ahLst/>
                  <a:cxnLst>
                    <a:cxn ang="0">
                      <a:pos x="27" y="34"/>
                    </a:cxn>
                    <a:cxn ang="0">
                      <a:pos x="12" y="34"/>
                    </a:cxn>
                    <a:cxn ang="0">
                      <a:pos x="0" y="26"/>
                    </a:cxn>
                    <a:cxn ang="0">
                      <a:pos x="1" y="8"/>
                    </a:cxn>
                    <a:cxn ang="0">
                      <a:pos x="15" y="0"/>
                    </a:cxn>
                    <a:cxn ang="0">
                      <a:pos x="33" y="2"/>
                    </a:cxn>
                    <a:cxn ang="0">
                      <a:pos x="45" y="14"/>
                    </a:cxn>
                    <a:cxn ang="0">
                      <a:pos x="45" y="22"/>
                    </a:cxn>
                    <a:cxn ang="0">
                      <a:pos x="40" y="27"/>
                    </a:cxn>
                    <a:cxn ang="0">
                      <a:pos x="27" y="34"/>
                    </a:cxn>
                    <a:cxn ang="0">
                      <a:pos x="27" y="34"/>
                    </a:cxn>
                  </a:cxnLst>
                  <a:rect l="0" t="0" r="r" b="b"/>
                  <a:pathLst>
                    <a:path w="45" h="34">
                      <a:moveTo>
                        <a:pt x="27" y="34"/>
                      </a:moveTo>
                      <a:lnTo>
                        <a:pt x="12" y="34"/>
                      </a:lnTo>
                      <a:lnTo>
                        <a:pt x="0" y="26"/>
                      </a:lnTo>
                      <a:lnTo>
                        <a:pt x="1" y="8"/>
                      </a:lnTo>
                      <a:lnTo>
                        <a:pt x="15" y="0"/>
                      </a:lnTo>
                      <a:lnTo>
                        <a:pt x="33" y="2"/>
                      </a:lnTo>
                      <a:lnTo>
                        <a:pt x="45" y="14"/>
                      </a:lnTo>
                      <a:lnTo>
                        <a:pt x="45" y="22"/>
                      </a:lnTo>
                      <a:lnTo>
                        <a:pt x="40" y="27"/>
                      </a:lnTo>
                      <a:lnTo>
                        <a:pt x="27" y="34"/>
                      </a:lnTo>
                      <a:lnTo>
                        <a:pt x="27" y="3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187" name="Freeform 66"/>
              <p:cNvSpPr>
                <a:spLocks/>
              </p:cNvSpPr>
              <p:nvPr/>
            </p:nvSpPr>
            <p:spPr bwMode="auto">
              <a:xfrm flipH="1">
                <a:off x="11104998" y="5127506"/>
                <a:ext cx="57150" cy="254000"/>
              </a:xfrm>
              <a:custGeom>
                <a:avLst/>
                <a:gdLst/>
                <a:ahLst/>
                <a:cxnLst>
                  <a:cxn ang="0">
                    <a:pos x="21" y="160"/>
                  </a:cxn>
                  <a:cxn ang="0">
                    <a:pos x="18" y="107"/>
                  </a:cxn>
                  <a:cxn ang="0">
                    <a:pos x="7" y="56"/>
                  </a:cxn>
                  <a:cxn ang="0">
                    <a:pos x="0" y="23"/>
                  </a:cxn>
                  <a:cxn ang="0">
                    <a:pos x="0" y="10"/>
                  </a:cxn>
                  <a:cxn ang="0">
                    <a:pos x="7" y="0"/>
                  </a:cxn>
                  <a:cxn ang="0">
                    <a:pos x="24" y="13"/>
                  </a:cxn>
                  <a:cxn ang="0">
                    <a:pos x="31" y="31"/>
                  </a:cxn>
                  <a:cxn ang="0">
                    <a:pos x="33" y="73"/>
                  </a:cxn>
                  <a:cxn ang="0">
                    <a:pos x="36" y="98"/>
                  </a:cxn>
                  <a:cxn ang="0">
                    <a:pos x="30" y="129"/>
                  </a:cxn>
                  <a:cxn ang="0">
                    <a:pos x="21" y="160"/>
                  </a:cxn>
                  <a:cxn ang="0">
                    <a:pos x="21" y="160"/>
                  </a:cxn>
                </a:cxnLst>
                <a:rect l="0" t="0" r="r" b="b"/>
                <a:pathLst>
                  <a:path w="36" h="160">
                    <a:moveTo>
                      <a:pt x="21" y="160"/>
                    </a:moveTo>
                    <a:lnTo>
                      <a:pt x="18" y="107"/>
                    </a:lnTo>
                    <a:lnTo>
                      <a:pt x="7" y="56"/>
                    </a:lnTo>
                    <a:lnTo>
                      <a:pt x="0" y="23"/>
                    </a:lnTo>
                    <a:lnTo>
                      <a:pt x="0" y="10"/>
                    </a:lnTo>
                    <a:lnTo>
                      <a:pt x="7" y="0"/>
                    </a:lnTo>
                    <a:lnTo>
                      <a:pt x="24" y="13"/>
                    </a:lnTo>
                    <a:lnTo>
                      <a:pt x="31" y="31"/>
                    </a:lnTo>
                    <a:lnTo>
                      <a:pt x="33" y="73"/>
                    </a:lnTo>
                    <a:lnTo>
                      <a:pt x="36" y="98"/>
                    </a:lnTo>
                    <a:lnTo>
                      <a:pt x="30" y="129"/>
                    </a:lnTo>
                    <a:lnTo>
                      <a:pt x="21" y="160"/>
                    </a:lnTo>
                    <a:lnTo>
                      <a:pt x="21" y="16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160" name="Groupe 99"/>
            <p:cNvGrpSpPr>
              <a:grpSpLocks noChangeAspect="1"/>
            </p:cNvGrpSpPr>
            <p:nvPr/>
          </p:nvGrpSpPr>
          <p:grpSpPr>
            <a:xfrm>
              <a:off x="3529669" y="6904870"/>
              <a:ext cx="250200" cy="280734"/>
              <a:chOff x="8986838" y="3751263"/>
              <a:chExt cx="1339851" cy="1503363"/>
            </a:xfrm>
            <a:solidFill>
              <a:schemeClr val="tx1"/>
            </a:solidFill>
          </p:grpSpPr>
          <p:sp>
            <p:nvSpPr>
              <p:cNvPr id="161" name="Freeform 46"/>
              <p:cNvSpPr>
                <a:spLocks/>
              </p:cNvSpPr>
              <p:nvPr/>
            </p:nvSpPr>
            <p:spPr bwMode="auto">
              <a:xfrm>
                <a:off x="10125076" y="3751263"/>
                <a:ext cx="201613" cy="1041400"/>
              </a:xfrm>
              <a:custGeom>
                <a:avLst/>
                <a:gdLst/>
                <a:ahLst/>
                <a:cxnLst>
                  <a:cxn ang="0">
                    <a:pos x="56" y="3"/>
                  </a:cxn>
                  <a:cxn ang="0">
                    <a:pos x="66" y="156"/>
                  </a:cxn>
                  <a:cxn ang="0">
                    <a:pos x="74" y="232"/>
                  </a:cxn>
                  <a:cxn ang="0">
                    <a:pos x="82" y="308"/>
                  </a:cxn>
                  <a:cxn ang="0">
                    <a:pos x="90" y="385"/>
                  </a:cxn>
                  <a:cxn ang="0">
                    <a:pos x="100" y="461"/>
                  </a:cxn>
                  <a:cxn ang="0">
                    <a:pos x="112" y="536"/>
                  </a:cxn>
                  <a:cxn ang="0">
                    <a:pos x="119" y="574"/>
                  </a:cxn>
                  <a:cxn ang="0">
                    <a:pos x="125" y="611"/>
                  </a:cxn>
                  <a:cxn ang="0">
                    <a:pos x="127" y="636"/>
                  </a:cxn>
                  <a:cxn ang="0">
                    <a:pos x="124" y="648"/>
                  </a:cxn>
                  <a:cxn ang="0">
                    <a:pos x="114" y="656"/>
                  </a:cxn>
                  <a:cxn ang="0">
                    <a:pos x="105" y="653"/>
                  </a:cxn>
                  <a:cxn ang="0">
                    <a:pos x="88" y="555"/>
                  </a:cxn>
                  <a:cxn ang="0">
                    <a:pos x="84" y="533"/>
                  </a:cxn>
                  <a:cxn ang="0">
                    <a:pos x="77" y="510"/>
                  </a:cxn>
                  <a:cxn ang="0">
                    <a:pos x="66" y="487"/>
                  </a:cxn>
                  <a:cxn ang="0">
                    <a:pos x="53" y="461"/>
                  </a:cxn>
                  <a:cxn ang="0">
                    <a:pos x="47" y="435"/>
                  </a:cxn>
                  <a:cxn ang="0">
                    <a:pos x="39" y="416"/>
                  </a:cxn>
                  <a:cxn ang="0">
                    <a:pos x="31" y="399"/>
                  </a:cxn>
                  <a:cxn ang="0">
                    <a:pos x="20" y="365"/>
                  </a:cxn>
                  <a:cxn ang="0">
                    <a:pos x="6" y="302"/>
                  </a:cxn>
                  <a:cxn ang="0">
                    <a:pos x="0" y="163"/>
                  </a:cxn>
                  <a:cxn ang="0">
                    <a:pos x="17" y="160"/>
                  </a:cxn>
                  <a:cxn ang="0">
                    <a:pos x="22" y="274"/>
                  </a:cxn>
                  <a:cxn ang="0">
                    <a:pos x="31" y="329"/>
                  </a:cxn>
                  <a:cxn ang="0">
                    <a:pos x="39" y="356"/>
                  </a:cxn>
                  <a:cxn ang="0">
                    <a:pos x="50" y="383"/>
                  </a:cxn>
                  <a:cxn ang="0">
                    <a:pos x="66" y="374"/>
                  </a:cxn>
                  <a:cxn ang="0">
                    <a:pos x="64" y="325"/>
                  </a:cxn>
                  <a:cxn ang="0">
                    <a:pos x="55" y="256"/>
                  </a:cxn>
                  <a:cxn ang="0">
                    <a:pos x="44" y="183"/>
                  </a:cxn>
                  <a:cxn ang="0">
                    <a:pos x="39" y="124"/>
                  </a:cxn>
                  <a:cxn ang="0">
                    <a:pos x="22" y="126"/>
                  </a:cxn>
                  <a:cxn ang="0">
                    <a:pos x="5" y="134"/>
                  </a:cxn>
                  <a:cxn ang="0">
                    <a:pos x="17" y="98"/>
                  </a:cxn>
                  <a:cxn ang="0">
                    <a:pos x="24" y="80"/>
                  </a:cxn>
                  <a:cxn ang="0">
                    <a:pos x="29" y="72"/>
                  </a:cxn>
                  <a:cxn ang="0">
                    <a:pos x="36" y="65"/>
                  </a:cxn>
                  <a:cxn ang="0">
                    <a:pos x="39" y="0"/>
                  </a:cxn>
                  <a:cxn ang="0">
                    <a:pos x="56" y="3"/>
                  </a:cxn>
                  <a:cxn ang="0">
                    <a:pos x="56" y="3"/>
                  </a:cxn>
                </a:cxnLst>
                <a:rect l="0" t="0" r="r" b="b"/>
                <a:pathLst>
                  <a:path w="127" h="656">
                    <a:moveTo>
                      <a:pt x="56" y="3"/>
                    </a:moveTo>
                    <a:lnTo>
                      <a:pt x="66" y="156"/>
                    </a:lnTo>
                    <a:lnTo>
                      <a:pt x="74" y="232"/>
                    </a:lnTo>
                    <a:lnTo>
                      <a:pt x="82" y="308"/>
                    </a:lnTo>
                    <a:lnTo>
                      <a:pt x="90" y="385"/>
                    </a:lnTo>
                    <a:lnTo>
                      <a:pt x="100" y="461"/>
                    </a:lnTo>
                    <a:lnTo>
                      <a:pt x="112" y="536"/>
                    </a:lnTo>
                    <a:lnTo>
                      <a:pt x="119" y="574"/>
                    </a:lnTo>
                    <a:lnTo>
                      <a:pt x="125" y="611"/>
                    </a:lnTo>
                    <a:lnTo>
                      <a:pt x="127" y="636"/>
                    </a:lnTo>
                    <a:lnTo>
                      <a:pt x="124" y="648"/>
                    </a:lnTo>
                    <a:lnTo>
                      <a:pt x="114" y="656"/>
                    </a:lnTo>
                    <a:lnTo>
                      <a:pt x="105" y="653"/>
                    </a:lnTo>
                    <a:lnTo>
                      <a:pt x="88" y="555"/>
                    </a:lnTo>
                    <a:lnTo>
                      <a:pt x="84" y="533"/>
                    </a:lnTo>
                    <a:lnTo>
                      <a:pt x="77" y="510"/>
                    </a:lnTo>
                    <a:lnTo>
                      <a:pt x="66" y="487"/>
                    </a:lnTo>
                    <a:lnTo>
                      <a:pt x="53" y="461"/>
                    </a:lnTo>
                    <a:lnTo>
                      <a:pt x="47" y="435"/>
                    </a:lnTo>
                    <a:lnTo>
                      <a:pt x="39" y="416"/>
                    </a:lnTo>
                    <a:lnTo>
                      <a:pt x="31" y="399"/>
                    </a:lnTo>
                    <a:lnTo>
                      <a:pt x="20" y="365"/>
                    </a:lnTo>
                    <a:lnTo>
                      <a:pt x="6" y="302"/>
                    </a:lnTo>
                    <a:lnTo>
                      <a:pt x="0" y="163"/>
                    </a:lnTo>
                    <a:lnTo>
                      <a:pt x="17" y="160"/>
                    </a:lnTo>
                    <a:lnTo>
                      <a:pt x="22" y="274"/>
                    </a:lnTo>
                    <a:lnTo>
                      <a:pt x="31" y="329"/>
                    </a:lnTo>
                    <a:lnTo>
                      <a:pt x="39" y="356"/>
                    </a:lnTo>
                    <a:lnTo>
                      <a:pt x="50" y="383"/>
                    </a:lnTo>
                    <a:lnTo>
                      <a:pt x="66" y="374"/>
                    </a:lnTo>
                    <a:lnTo>
                      <a:pt x="64" y="325"/>
                    </a:lnTo>
                    <a:lnTo>
                      <a:pt x="55" y="256"/>
                    </a:lnTo>
                    <a:lnTo>
                      <a:pt x="44" y="183"/>
                    </a:lnTo>
                    <a:lnTo>
                      <a:pt x="39" y="124"/>
                    </a:lnTo>
                    <a:lnTo>
                      <a:pt x="22" y="126"/>
                    </a:lnTo>
                    <a:lnTo>
                      <a:pt x="5" y="134"/>
                    </a:lnTo>
                    <a:lnTo>
                      <a:pt x="17" y="98"/>
                    </a:lnTo>
                    <a:lnTo>
                      <a:pt x="24" y="80"/>
                    </a:lnTo>
                    <a:lnTo>
                      <a:pt x="29" y="72"/>
                    </a:lnTo>
                    <a:lnTo>
                      <a:pt x="36" y="65"/>
                    </a:lnTo>
                    <a:lnTo>
                      <a:pt x="39" y="0"/>
                    </a:lnTo>
                    <a:lnTo>
                      <a:pt x="56" y="3"/>
                    </a:lnTo>
                    <a:lnTo>
                      <a:pt x="56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2" name="Freeform 47"/>
              <p:cNvSpPr>
                <a:spLocks/>
              </p:cNvSpPr>
              <p:nvPr/>
            </p:nvSpPr>
            <p:spPr bwMode="auto">
              <a:xfrm>
                <a:off x="8986838" y="3906838"/>
                <a:ext cx="1119188" cy="1225550"/>
              </a:xfrm>
              <a:custGeom>
                <a:avLst/>
                <a:gdLst/>
                <a:ahLst/>
                <a:cxnLst>
                  <a:cxn ang="0">
                    <a:pos x="664" y="57"/>
                  </a:cxn>
                  <a:cxn ang="0">
                    <a:pos x="599" y="80"/>
                  </a:cxn>
                  <a:cxn ang="0">
                    <a:pos x="525" y="102"/>
                  </a:cxn>
                  <a:cxn ang="0">
                    <a:pos x="451" y="125"/>
                  </a:cxn>
                  <a:cxn ang="0">
                    <a:pos x="383" y="155"/>
                  </a:cxn>
                  <a:cxn ang="0">
                    <a:pos x="326" y="192"/>
                  </a:cxn>
                  <a:cxn ang="0">
                    <a:pos x="277" y="270"/>
                  </a:cxn>
                  <a:cxn ang="0">
                    <a:pos x="279" y="340"/>
                  </a:cxn>
                  <a:cxn ang="0">
                    <a:pos x="303" y="362"/>
                  </a:cxn>
                  <a:cxn ang="0">
                    <a:pos x="327" y="387"/>
                  </a:cxn>
                  <a:cxn ang="0">
                    <a:pos x="351" y="447"/>
                  </a:cxn>
                  <a:cxn ang="0">
                    <a:pos x="334" y="432"/>
                  </a:cxn>
                  <a:cxn ang="0">
                    <a:pos x="320" y="463"/>
                  </a:cxn>
                  <a:cxn ang="0">
                    <a:pos x="298" y="483"/>
                  </a:cxn>
                  <a:cxn ang="0">
                    <a:pos x="245" y="508"/>
                  </a:cxn>
                  <a:cxn ang="0">
                    <a:pos x="168" y="553"/>
                  </a:cxn>
                  <a:cxn ang="0">
                    <a:pos x="147" y="624"/>
                  </a:cxn>
                  <a:cxn ang="0">
                    <a:pos x="146" y="702"/>
                  </a:cxn>
                  <a:cxn ang="0">
                    <a:pos x="133" y="736"/>
                  </a:cxn>
                  <a:cxn ang="0">
                    <a:pos x="106" y="762"/>
                  </a:cxn>
                  <a:cxn ang="0">
                    <a:pos x="0" y="762"/>
                  </a:cxn>
                  <a:cxn ang="0">
                    <a:pos x="50" y="752"/>
                  </a:cxn>
                  <a:cxn ang="0">
                    <a:pos x="98" y="705"/>
                  </a:cxn>
                  <a:cxn ang="0">
                    <a:pos x="113" y="589"/>
                  </a:cxn>
                  <a:cxn ang="0">
                    <a:pos x="124" y="550"/>
                  </a:cxn>
                  <a:cxn ang="0">
                    <a:pos x="140" y="524"/>
                  </a:cxn>
                  <a:cxn ang="0">
                    <a:pos x="172" y="502"/>
                  </a:cxn>
                  <a:cxn ang="0">
                    <a:pos x="218" y="480"/>
                  </a:cxn>
                  <a:cxn ang="0">
                    <a:pos x="271" y="451"/>
                  </a:cxn>
                  <a:cxn ang="0">
                    <a:pos x="321" y="418"/>
                  </a:cxn>
                  <a:cxn ang="0">
                    <a:pos x="291" y="397"/>
                  </a:cxn>
                  <a:cxn ang="0">
                    <a:pos x="234" y="353"/>
                  </a:cxn>
                  <a:cxn ang="0">
                    <a:pos x="218" y="280"/>
                  </a:cxn>
                  <a:cxn ang="0">
                    <a:pos x="231" y="228"/>
                  </a:cxn>
                  <a:cxn ang="0">
                    <a:pos x="249" y="198"/>
                  </a:cxn>
                  <a:cxn ang="0">
                    <a:pos x="273" y="171"/>
                  </a:cxn>
                  <a:cxn ang="0">
                    <a:pos x="303" y="148"/>
                  </a:cxn>
                  <a:cxn ang="0">
                    <a:pos x="337" y="127"/>
                  </a:cxn>
                  <a:cxn ang="0">
                    <a:pos x="395" y="101"/>
                  </a:cxn>
                  <a:cxn ang="0">
                    <a:pos x="479" y="72"/>
                  </a:cxn>
                  <a:cxn ang="0">
                    <a:pos x="563" y="48"/>
                  </a:cxn>
                  <a:cxn ang="0">
                    <a:pos x="642" y="25"/>
                  </a:cxn>
                  <a:cxn ang="0">
                    <a:pos x="705" y="0"/>
                  </a:cxn>
                  <a:cxn ang="0">
                    <a:pos x="692" y="45"/>
                  </a:cxn>
                </a:cxnLst>
                <a:rect l="0" t="0" r="r" b="b"/>
                <a:pathLst>
                  <a:path w="705" h="772">
                    <a:moveTo>
                      <a:pt x="692" y="45"/>
                    </a:moveTo>
                    <a:lnTo>
                      <a:pt x="664" y="57"/>
                    </a:lnTo>
                    <a:lnTo>
                      <a:pt x="633" y="68"/>
                    </a:lnTo>
                    <a:lnTo>
                      <a:pt x="599" y="80"/>
                    </a:lnTo>
                    <a:lnTo>
                      <a:pt x="563" y="90"/>
                    </a:lnTo>
                    <a:lnTo>
                      <a:pt x="525" y="102"/>
                    </a:lnTo>
                    <a:lnTo>
                      <a:pt x="488" y="113"/>
                    </a:lnTo>
                    <a:lnTo>
                      <a:pt x="451" y="125"/>
                    </a:lnTo>
                    <a:lnTo>
                      <a:pt x="416" y="140"/>
                    </a:lnTo>
                    <a:lnTo>
                      <a:pt x="383" y="155"/>
                    </a:lnTo>
                    <a:lnTo>
                      <a:pt x="352" y="172"/>
                    </a:lnTo>
                    <a:lnTo>
                      <a:pt x="326" y="192"/>
                    </a:lnTo>
                    <a:lnTo>
                      <a:pt x="304" y="215"/>
                    </a:lnTo>
                    <a:lnTo>
                      <a:pt x="277" y="270"/>
                    </a:lnTo>
                    <a:lnTo>
                      <a:pt x="274" y="303"/>
                    </a:lnTo>
                    <a:lnTo>
                      <a:pt x="279" y="340"/>
                    </a:lnTo>
                    <a:lnTo>
                      <a:pt x="290" y="352"/>
                    </a:lnTo>
                    <a:lnTo>
                      <a:pt x="303" y="362"/>
                    </a:lnTo>
                    <a:lnTo>
                      <a:pt x="315" y="374"/>
                    </a:lnTo>
                    <a:lnTo>
                      <a:pt x="327" y="387"/>
                    </a:lnTo>
                    <a:lnTo>
                      <a:pt x="346" y="414"/>
                    </a:lnTo>
                    <a:lnTo>
                      <a:pt x="351" y="447"/>
                    </a:lnTo>
                    <a:lnTo>
                      <a:pt x="346" y="447"/>
                    </a:lnTo>
                    <a:lnTo>
                      <a:pt x="334" y="432"/>
                    </a:lnTo>
                    <a:lnTo>
                      <a:pt x="328" y="449"/>
                    </a:lnTo>
                    <a:lnTo>
                      <a:pt x="320" y="463"/>
                    </a:lnTo>
                    <a:lnTo>
                      <a:pt x="309" y="474"/>
                    </a:lnTo>
                    <a:lnTo>
                      <a:pt x="298" y="483"/>
                    </a:lnTo>
                    <a:lnTo>
                      <a:pt x="272" y="497"/>
                    </a:lnTo>
                    <a:lnTo>
                      <a:pt x="245" y="508"/>
                    </a:lnTo>
                    <a:lnTo>
                      <a:pt x="190" y="533"/>
                    </a:lnTo>
                    <a:lnTo>
                      <a:pt x="168" y="553"/>
                    </a:lnTo>
                    <a:lnTo>
                      <a:pt x="153" y="583"/>
                    </a:lnTo>
                    <a:lnTo>
                      <a:pt x="147" y="624"/>
                    </a:lnTo>
                    <a:lnTo>
                      <a:pt x="148" y="664"/>
                    </a:lnTo>
                    <a:lnTo>
                      <a:pt x="146" y="702"/>
                    </a:lnTo>
                    <a:lnTo>
                      <a:pt x="142" y="719"/>
                    </a:lnTo>
                    <a:lnTo>
                      <a:pt x="133" y="736"/>
                    </a:lnTo>
                    <a:lnTo>
                      <a:pt x="121" y="752"/>
                    </a:lnTo>
                    <a:lnTo>
                      <a:pt x="106" y="762"/>
                    </a:lnTo>
                    <a:lnTo>
                      <a:pt x="71" y="772"/>
                    </a:lnTo>
                    <a:lnTo>
                      <a:pt x="0" y="762"/>
                    </a:lnTo>
                    <a:lnTo>
                      <a:pt x="0" y="756"/>
                    </a:lnTo>
                    <a:lnTo>
                      <a:pt x="50" y="752"/>
                    </a:lnTo>
                    <a:lnTo>
                      <a:pt x="82" y="733"/>
                    </a:lnTo>
                    <a:lnTo>
                      <a:pt x="98" y="705"/>
                    </a:lnTo>
                    <a:lnTo>
                      <a:pt x="105" y="670"/>
                    </a:lnTo>
                    <a:lnTo>
                      <a:pt x="113" y="589"/>
                    </a:lnTo>
                    <a:lnTo>
                      <a:pt x="117" y="569"/>
                    </a:lnTo>
                    <a:lnTo>
                      <a:pt x="124" y="550"/>
                    </a:lnTo>
                    <a:lnTo>
                      <a:pt x="134" y="532"/>
                    </a:lnTo>
                    <a:lnTo>
                      <a:pt x="140" y="524"/>
                    </a:lnTo>
                    <a:lnTo>
                      <a:pt x="148" y="516"/>
                    </a:lnTo>
                    <a:lnTo>
                      <a:pt x="172" y="502"/>
                    </a:lnTo>
                    <a:lnTo>
                      <a:pt x="193" y="491"/>
                    </a:lnTo>
                    <a:lnTo>
                      <a:pt x="218" y="480"/>
                    </a:lnTo>
                    <a:lnTo>
                      <a:pt x="245" y="466"/>
                    </a:lnTo>
                    <a:lnTo>
                      <a:pt x="271" y="451"/>
                    </a:lnTo>
                    <a:lnTo>
                      <a:pt x="297" y="435"/>
                    </a:lnTo>
                    <a:lnTo>
                      <a:pt x="321" y="418"/>
                    </a:lnTo>
                    <a:lnTo>
                      <a:pt x="306" y="408"/>
                    </a:lnTo>
                    <a:lnTo>
                      <a:pt x="291" y="397"/>
                    </a:lnTo>
                    <a:lnTo>
                      <a:pt x="261" y="377"/>
                    </a:lnTo>
                    <a:lnTo>
                      <a:pt x="234" y="353"/>
                    </a:lnTo>
                    <a:lnTo>
                      <a:pt x="220" y="321"/>
                    </a:lnTo>
                    <a:lnTo>
                      <a:pt x="218" y="280"/>
                    </a:lnTo>
                    <a:lnTo>
                      <a:pt x="225" y="244"/>
                    </a:lnTo>
                    <a:lnTo>
                      <a:pt x="231" y="228"/>
                    </a:lnTo>
                    <a:lnTo>
                      <a:pt x="239" y="213"/>
                    </a:lnTo>
                    <a:lnTo>
                      <a:pt x="249" y="198"/>
                    </a:lnTo>
                    <a:lnTo>
                      <a:pt x="261" y="184"/>
                    </a:lnTo>
                    <a:lnTo>
                      <a:pt x="273" y="171"/>
                    </a:lnTo>
                    <a:lnTo>
                      <a:pt x="287" y="160"/>
                    </a:lnTo>
                    <a:lnTo>
                      <a:pt x="303" y="148"/>
                    </a:lnTo>
                    <a:lnTo>
                      <a:pt x="320" y="138"/>
                    </a:lnTo>
                    <a:lnTo>
                      <a:pt x="337" y="127"/>
                    </a:lnTo>
                    <a:lnTo>
                      <a:pt x="356" y="118"/>
                    </a:lnTo>
                    <a:lnTo>
                      <a:pt x="395" y="101"/>
                    </a:lnTo>
                    <a:lnTo>
                      <a:pt x="436" y="86"/>
                    </a:lnTo>
                    <a:lnTo>
                      <a:pt x="479" y="72"/>
                    </a:lnTo>
                    <a:lnTo>
                      <a:pt x="521" y="59"/>
                    </a:lnTo>
                    <a:lnTo>
                      <a:pt x="563" y="48"/>
                    </a:lnTo>
                    <a:lnTo>
                      <a:pt x="603" y="36"/>
                    </a:lnTo>
                    <a:lnTo>
                      <a:pt x="642" y="25"/>
                    </a:lnTo>
                    <a:lnTo>
                      <a:pt x="676" y="12"/>
                    </a:lnTo>
                    <a:lnTo>
                      <a:pt x="705" y="0"/>
                    </a:lnTo>
                    <a:lnTo>
                      <a:pt x="692" y="45"/>
                    </a:lnTo>
                    <a:lnTo>
                      <a:pt x="692" y="4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3" name="Freeform 54"/>
              <p:cNvSpPr>
                <a:spLocks/>
              </p:cNvSpPr>
              <p:nvPr/>
            </p:nvSpPr>
            <p:spPr bwMode="auto">
              <a:xfrm>
                <a:off x="9769476" y="4468813"/>
                <a:ext cx="407988" cy="76200"/>
              </a:xfrm>
              <a:custGeom>
                <a:avLst/>
                <a:gdLst/>
                <a:ahLst/>
                <a:cxnLst>
                  <a:cxn ang="0">
                    <a:pos x="244" y="3"/>
                  </a:cxn>
                  <a:cxn ang="0">
                    <a:pos x="257" y="31"/>
                  </a:cxn>
                  <a:cxn ang="0">
                    <a:pos x="233" y="39"/>
                  </a:cxn>
                  <a:cxn ang="0">
                    <a:pos x="209" y="45"/>
                  </a:cxn>
                  <a:cxn ang="0">
                    <a:pos x="160" y="48"/>
                  </a:cxn>
                  <a:cxn ang="0">
                    <a:pos x="60" y="44"/>
                  </a:cxn>
                  <a:cxn ang="0">
                    <a:pos x="17" y="47"/>
                  </a:cxn>
                  <a:cxn ang="0">
                    <a:pos x="9" y="48"/>
                  </a:cxn>
                  <a:cxn ang="0">
                    <a:pos x="0" y="42"/>
                  </a:cxn>
                  <a:cxn ang="0">
                    <a:pos x="0" y="33"/>
                  </a:cxn>
                  <a:cxn ang="0">
                    <a:pos x="5" y="24"/>
                  </a:cxn>
                  <a:cxn ang="0">
                    <a:pos x="11" y="17"/>
                  </a:cxn>
                  <a:cxn ang="0">
                    <a:pos x="31" y="9"/>
                  </a:cxn>
                  <a:cxn ang="0">
                    <a:pos x="53" y="4"/>
                  </a:cxn>
                  <a:cxn ang="0">
                    <a:pos x="103" y="0"/>
                  </a:cxn>
                  <a:cxn ang="0">
                    <a:pos x="196" y="9"/>
                  </a:cxn>
                  <a:cxn ang="0">
                    <a:pos x="244" y="3"/>
                  </a:cxn>
                  <a:cxn ang="0">
                    <a:pos x="244" y="3"/>
                  </a:cxn>
                </a:cxnLst>
                <a:rect l="0" t="0" r="r" b="b"/>
                <a:pathLst>
                  <a:path w="257" h="48">
                    <a:moveTo>
                      <a:pt x="244" y="3"/>
                    </a:moveTo>
                    <a:lnTo>
                      <a:pt x="257" y="31"/>
                    </a:lnTo>
                    <a:lnTo>
                      <a:pt x="233" y="39"/>
                    </a:lnTo>
                    <a:lnTo>
                      <a:pt x="209" y="45"/>
                    </a:lnTo>
                    <a:lnTo>
                      <a:pt x="160" y="48"/>
                    </a:lnTo>
                    <a:lnTo>
                      <a:pt x="60" y="44"/>
                    </a:lnTo>
                    <a:lnTo>
                      <a:pt x="17" y="47"/>
                    </a:lnTo>
                    <a:lnTo>
                      <a:pt x="9" y="48"/>
                    </a:lnTo>
                    <a:lnTo>
                      <a:pt x="0" y="42"/>
                    </a:lnTo>
                    <a:lnTo>
                      <a:pt x="0" y="33"/>
                    </a:lnTo>
                    <a:lnTo>
                      <a:pt x="5" y="24"/>
                    </a:lnTo>
                    <a:lnTo>
                      <a:pt x="11" y="17"/>
                    </a:lnTo>
                    <a:lnTo>
                      <a:pt x="31" y="9"/>
                    </a:lnTo>
                    <a:lnTo>
                      <a:pt x="53" y="4"/>
                    </a:lnTo>
                    <a:lnTo>
                      <a:pt x="103" y="0"/>
                    </a:lnTo>
                    <a:lnTo>
                      <a:pt x="196" y="9"/>
                    </a:lnTo>
                    <a:lnTo>
                      <a:pt x="244" y="3"/>
                    </a:lnTo>
                    <a:lnTo>
                      <a:pt x="244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4" name="Freeform 56"/>
              <p:cNvSpPr>
                <a:spLocks/>
              </p:cNvSpPr>
              <p:nvPr/>
            </p:nvSpPr>
            <p:spPr bwMode="auto">
              <a:xfrm>
                <a:off x="9424988" y="4535488"/>
                <a:ext cx="420688" cy="501650"/>
              </a:xfrm>
              <a:custGeom>
                <a:avLst/>
                <a:gdLst/>
                <a:ahLst/>
                <a:cxnLst>
                  <a:cxn ang="0">
                    <a:pos x="3" y="316"/>
                  </a:cxn>
                  <a:cxn ang="0">
                    <a:pos x="0" y="316"/>
                  </a:cxn>
                  <a:cxn ang="0">
                    <a:pos x="0" y="304"/>
                  </a:cxn>
                  <a:cxn ang="0">
                    <a:pos x="6" y="293"/>
                  </a:cxn>
                  <a:cxn ang="0">
                    <a:pos x="15" y="281"/>
                  </a:cxn>
                  <a:cxn ang="0">
                    <a:pos x="28" y="270"/>
                  </a:cxn>
                  <a:cxn ang="0">
                    <a:pos x="43" y="259"/>
                  </a:cxn>
                  <a:cxn ang="0">
                    <a:pos x="60" y="246"/>
                  </a:cxn>
                  <a:cxn ang="0">
                    <a:pos x="79" y="234"/>
                  </a:cxn>
                  <a:cxn ang="0">
                    <a:pos x="98" y="221"/>
                  </a:cxn>
                  <a:cxn ang="0">
                    <a:pos x="118" y="208"/>
                  </a:cxn>
                  <a:cxn ang="0">
                    <a:pos x="137" y="194"/>
                  </a:cxn>
                  <a:cxn ang="0">
                    <a:pos x="155" y="181"/>
                  </a:cxn>
                  <a:cxn ang="0">
                    <a:pos x="172" y="166"/>
                  </a:cxn>
                  <a:cxn ang="0">
                    <a:pos x="187" y="150"/>
                  </a:cxn>
                  <a:cxn ang="0">
                    <a:pos x="198" y="134"/>
                  </a:cxn>
                  <a:cxn ang="0">
                    <a:pos x="209" y="101"/>
                  </a:cxn>
                  <a:cxn ang="0">
                    <a:pos x="207" y="75"/>
                  </a:cxn>
                  <a:cxn ang="0">
                    <a:pos x="201" y="51"/>
                  </a:cxn>
                  <a:cxn ang="0">
                    <a:pos x="198" y="26"/>
                  </a:cxn>
                  <a:cxn ang="0">
                    <a:pos x="204" y="0"/>
                  </a:cxn>
                  <a:cxn ang="0">
                    <a:pos x="214" y="11"/>
                  </a:cxn>
                  <a:cxn ang="0">
                    <a:pos x="227" y="21"/>
                  </a:cxn>
                  <a:cxn ang="0">
                    <a:pos x="249" y="42"/>
                  </a:cxn>
                  <a:cxn ang="0">
                    <a:pos x="265" y="67"/>
                  </a:cxn>
                  <a:cxn ang="0">
                    <a:pos x="265" y="98"/>
                  </a:cxn>
                  <a:cxn ang="0">
                    <a:pos x="260" y="112"/>
                  </a:cxn>
                  <a:cxn ang="0">
                    <a:pos x="254" y="126"/>
                  </a:cxn>
                  <a:cxn ang="0">
                    <a:pos x="248" y="138"/>
                  </a:cxn>
                  <a:cxn ang="0">
                    <a:pos x="240" y="149"/>
                  </a:cxn>
                  <a:cxn ang="0">
                    <a:pos x="231" y="160"/>
                  </a:cxn>
                  <a:cxn ang="0">
                    <a:pos x="223" y="170"/>
                  </a:cxn>
                  <a:cxn ang="0">
                    <a:pos x="213" y="180"/>
                  </a:cxn>
                  <a:cxn ang="0">
                    <a:pos x="203" y="188"/>
                  </a:cxn>
                  <a:cxn ang="0">
                    <a:pos x="181" y="204"/>
                  </a:cxn>
                  <a:cxn ang="0">
                    <a:pos x="158" y="220"/>
                  </a:cxn>
                  <a:cxn ang="0">
                    <a:pos x="133" y="233"/>
                  </a:cxn>
                  <a:cxn ang="0">
                    <a:pos x="109" y="245"/>
                  </a:cxn>
                  <a:cxn ang="0">
                    <a:pos x="82" y="261"/>
                  </a:cxn>
                  <a:cxn ang="0">
                    <a:pos x="55" y="280"/>
                  </a:cxn>
                  <a:cxn ang="0">
                    <a:pos x="30" y="299"/>
                  </a:cxn>
                  <a:cxn ang="0">
                    <a:pos x="3" y="316"/>
                  </a:cxn>
                  <a:cxn ang="0">
                    <a:pos x="3" y="316"/>
                  </a:cxn>
                </a:cxnLst>
                <a:rect l="0" t="0" r="r" b="b"/>
                <a:pathLst>
                  <a:path w="265" h="316">
                    <a:moveTo>
                      <a:pt x="3" y="316"/>
                    </a:moveTo>
                    <a:lnTo>
                      <a:pt x="0" y="316"/>
                    </a:lnTo>
                    <a:lnTo>
                      <a:pt x="0" y="304"/>
                    </a:lnTo>
                    <a:lnTo>
                      <a:pt x="6" y="293"/>
                    </a:lnTo>
                    <a:lnTo>
                      <a:pt x="15" y="281"/>
                    </a:lnTo>
                    <a:lnTo>
                      <a:pt x="28" y="270"/>
                    </a:lnTo>
                    <a:lnTo>
                      <a:pt x="43" y="259"/>
                    </a:lnTo>
                    <a:lnTo>
                      <a:pt x="60" y="246"/>
                    </a:lnTo>
                    <a:lnTo>
                      <a:pt x="79" y="234"/>
                    </a:lnTo>
                    <a:lnTo>
                      <a:pt x="98" y="221"/>
                    </a:lnTo>
                    <a:lnTo>
                      <a:pt x="118" y="208"/>
                    </a:lnTo>
                    <a:lnTo>
                      <a:pt x="137" y="194"/>
                    </a:lnTo>
                    <a:lnTo>
                      <a:pt x="155" y="181"/>
                    </a:lnTo>
                    <a:lnTo>
                      <a:pt x="172" y="166"/>
                    </a:lnTo>
                    <a:lnTo>
                      <a:pt x="187" y="150"/>
                    </a:lnTo>
                    <a:lnTo>
                      <a:pt x="198" y="134"/>
                    </a:lnTo>
                    <a:lnTo>
                      <a:pt x="209" y="101"/>
                    </a:lnTo>
                    <a:lnTo>
                      <a:pt x="207" y="75"/>
                    </a:lnTo>
                    <a:lnTo>
                      <a:pt x="201" y="51"/>
                    </a:lnTo>
                    <a:lnTo>
                      <a:pt x="198" y="26"/>
                    </a:lnTo>
                    <a:lnTo>
                      <a:pt x="204" y="0"/>
                    </a:lnTo>
                    <a:lnTo>
                      <a:pt x="214" y="11"/>
                    </a:lnTo>
                    <a:lnTo>
                      <a:pt x="227" y="21"/>
                    </a:lnTo>
                    <a:lnTo>
                      <a:pt x="249" y="42"/>
                    </a:lnTo>
                    <a:lnTo>
                      <a:pt x="265" y="67"/>
                    </a:lnTo>
                    <a:lnTo>
                      <a:pt x="265" y="98"/>
                    </a:lnTo>
                    <a:lnTo>
                      <a:pt x="260" y="112"/>
                    </a:lnTo>
                    <a:lnTo>
                      <a:pt x="254" y="126"/>
                    </a:lnTo>
                    <a:lnTo>
                      <a:pt x="248" y="138"/>
                    </a:lnTo>
                    <a:lnTo>
                      <a:pt x="240" y="149"/>
                    </a:lnTo>
                    <a:lnTo>
                      <a:pt x="231" y="160"/>
                    </a:lnTo>
                    <a:lnTo>
                      <a:pt x="223" y="170"/>
                    </a:lnTo>
                    <a:lnTo>
                      <a:pt x="213" y="180"/>
                    </a:lnTo>
                    <a:lnTo>
                      <a:pt x="203" y="188"/>
                    </a:lnTo>
                    <a:lnTo>
                      <a:pt x="181" y="204"/>
                    </a:lnTo>
                    <a:lnTo>
                      <a:pt x="158" y="220"/>
                    </a:lnTo>
                    <a:lnTo>
                      <a:pt x="133" y="233"/>
                    </a:lnTo>
                    <a:lnTo>
                      <a:pt x="109" y="245"/>
                    </a:lnTo>
                    <a:lnTo>
                      <a:pt x="82" y="261"/>
                    </a:lnTo>
                    <a:lnTo>
                      <a:pt x="55" y="280"/>
                    </a:lnTo>
                    <a:lnTo>
                      <a:pt x="30" y="299"/>
                    </a:lnTo>
                    <a:lnTo>
                      <a:pt x="3" y="316"/>
                    </a:lnTo>
                    <a:lnTo>
                      <a:pt x="3" y="31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5" name="Freeform 58"/>
              <p:cNvSpPr>
                <a:spLocks/>
              </p:cNvSpPr>
              <p:nvPr/>
            </p:nvSpPr>
            <p:spPr bwMode="auto">
              <a:xfrm>
                <a:off x="9259888" y="4638676"/>
                <a:ext cx="328613" cy="242888"/>
              </a:xfrm>
              <a:custGeom>
                <a:avLst/>
                <a:gdLst/>
                <a:ahLst/>
                <a:cxnLst>
                  <a:cxn ang="0">
                    <a:pos x="185" y="66"/>
                  </a:cxn>
                  <a:cxn ang="0">
                    <a:pos x="12" y="153"/>
                  </a:cxn>
                  <a:cxn ang="0">
                    <a:pos x="0" y="153"/>
                  </a:cxn>
                  <a:cxn ang="0">
                    <a:pos x="6" y="135"/>
                  </a:cxn>
                  <a:cxn ang="0">
                    <a:pos x="14" y="120"/>
                  </a:cxn>
                  <a:cxn ang="0">
                    <a:pos x="23" y="106"/>
                  </a:cxn>
                  <a:cxn ang="0">
                    <a:pos x="35" y="96"/>
                  </a:cxn>
                  <a:cxn ang="0">
                    <a:pos x="48" y="87"/>
                  </a:cxn>
                  <a:cxn ang="0">
                    <a:pos x="62" y="80"/>
                  </a:cxn>
                  <a:cxn ang="0">
                    <a:pos x="93" y="67"/>
                  </a:cxn>
                  <a:cxn ang="0">
                    <a:pos x="154" y="43"/>
                  </a:cxn>
                  <a:cxn ang="0">
                    <a:pos x="182" y="25"/>
                  </a:cxn>
                  <a:cxn ang="0">
                    <a:pos x="204" y="0"/>
                  </a:cxn>
                  <a:cxn ang="0">
                    <a:pos x="207" y="17"/>
                  </a:cxn>
                  <a:cxn ang="0">
                    <a:pos x="202" y="34"/>
                  </a:cxn>
                  <a:cxn ang="0">
                    <a:pos x="194" y="50"/>
                  </a:cxn>
                  <a:cxn ang="0">
                    <a:pos x="185" y="66"/>
                  </a:cxn>
                  <a:cxn ang="0">
                    <a:pos x="185" y="66"/>
                  </a:cxn>
                </a:cxnLst>
                <a:rect l="0" t="0" r="r" b="b"/>
                <a:pathLst>
                  <a:path w="207" h="153">
                    <a:moveTo>
                      <a:pt x="185" y="66"/>
                    </a:moveTo>
                    <a:lnTo>
                      <a:pt x="12" y="153"/>
                    </a:lnTo>
                    <a:lnTo>
                      <a:pt x="0" y="153"/>
                    </a:lnTo>
                    <a:lnTo>
                      <a:pt x="6" y="135"/>
                    </a:lnTo>
                    <a:lnTo>
                      <a:pt x="14" y="120"/>
                    </a:lnTo>
                    <a:lnTo>
                      <a:pt x="23" y="106"/>
                    </a:lnTo>
                    <a:lnTo>
                      <a:pt x="35" y="96"/>
                    </a:lnTo>
                    <a:lnTo>
                      <a:pt x="48" y="87"/>
                    </a:lnTo>
                    <a:lnTo>
                      <a:pt x="62" y="80"/>
                    </a:lnTo>
                    <a:lnTo>
                      <a:pt x="93" y="67"/>
                    </a:lnTo>
                    <a:lnTo>
                      <a:pt x="154" y="43"/>
                    </a:lnTo>
                    <a:lnTo>
                      <a:pt x="182" y="25"/>
                    </a:lnTo>
                    <a:lnTo>
                      <a:pt x="204" y="0"/>
                    </a:lnTo>
                    <a:lnTo>
                      <a:pt x="207" y="17"/>
                    </a:lnTo>
                    <a:lnTo>
                      <a:pt x="202" y="34"/>
                    </a:lnTo>
                    <a:lnTo>
                      <a:pt x="194" y="50"/>
                    </a:lnTo>
                    <a:lnTo>
                      <a:pt x="185" y="66"/>
                    </a:lnTo>
                    <a:lnTo>
                      <a:pt x="185" y="6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6" name="Freeform 60"/>
              <p:cNvSpPr>
                <a:spLocks/>
              </p:cNvSpPr>
              <p:nvPr/>
            </p:nvSpPr>
            <p:spPr bwMode="auto">
              <a:xfrm>
                <a:off x="9096376" y="4676776"/>
                <a:ext cx="595313" cy="577850"/>
              </a:xfrm>
              <a:custGeom>
                <a:avLst/>
                <a:gdLst/>
                <a:ahLst/>
                <a:cxnLst>
                  <a:cxn ang="0">
                    <a:pos x="375" y="0"/>
                  </a:cxn>
                  <a:cxn ang="0">
                    <a:pos x="375" y="32"/>
                  </a:cxn>
                  <a:cxn ang="0">
                    <a:pos x="369" y="46"/>
                  </a:cxn>
                  <a:cxn ang="0">
                    <a:pos x="360" y="59"/>
                  </a:cxn>
                  <a:cxn ang="0">
                    <a:pos x="351" y="69"/>
                  </a:cxn>
                  <a:cxn ang="0">
                    <a:pos x="340" y="77"/>
                  </a:cxn>
                  <a:cxn ang="0">
                    <a:pos x="317" y="93"/>
                  </a:cxn>
                  <a:cxn ang="0">
                    <a:pos x="293" y="108"/>
                  </a:cxn>
                  <a:cxn ang="0">
                    <a:pos x="267" y="122"/>
                  </a:cxn>
                  <a:cxn ang="0">
                    <a:pos x="242" y="137"/>
                  </a:cxn>
                  <a:cxn ang="0">
                    <a:pos x="219" y="153"/>
                  </a:cxn>
                  <a:cxn ang="0">
                    <a:pos x="199" y="172"/>
                  </a:cxn>
                  <a:cxn ang="0">
                    <a:pos x="184" y="196"/>
                  </a:cxn>
                  <a:cxn ang="0">
                    <a:pos x="175" y="217"/>
                  </a:cxn>
                  <a:cxn ang="0">
                    <a:pos x="165" y="240"/>
                  </a:cxn>
                  <a:cxn ang="0">
                    <a:pos x="156" y="262"/>
                  </a:cxn>
                  <a:cxn ang="0">
                    <a:pos x="145" y="285"/>
                  </a:cxn>
                  <a:cxn ang="0">
                    <a:pos x="139" y="295"/>
                  </a:cxn>
                  <a:cxn ang="0">
                    <a:pos x="133" y="305"/>
                  </a:cxn>
                  <a:cxn ang="0">
                    <a:pos x="126" y="315"/>
                  </a:cxn>
                  <a:cxn ang="0">
                    <a:pos x="119" y="324"/>
                  </a:cxn>
                  <a:cxn ang="0">
                    <a:pos x="100" y="340"/>
                  </a:cxn>
                  <a:cxn ang="0">
                    <a:pos x="79" y="352"/>
                  </a:cxn>
                  <a:cxn ang="0">
                    <a:pos x="61" y="358"/>
                  </a:cxn>
                  <a:cxn ang="0">
                    <a:pos x="37" y="363"/>
                  </a:cxn>
                  <a:cxn ang="0">
                    <a:pos x="14" y="364"/>
                  </a:cxn>
                  <a:cxn ang="0">
                    <a:pos x="0" y="355"/>
                  </a:cxn>
                  <a:cxn ang="0">
                    <a:pos x="1" y="348"/>
                  </a:cxn>
                  <a:cxn ang="0">
                    <a:pos x="9" y="342"/>
                  </a:cxn>
                  <a:cxn ang="0">
                    <a:pos x="38" y="332"/>
                  </a:cxn>
                  <a:cxn ang="0">
                    <a:pos x="98" y="302"/>
                  </a:cxn>
                  <a:cxn ang="0">
                    <a:pos x="107" y="289"/>
                  </a:cxn>
                  <a:cxn ang="0">
                    <a:pos x="115" y="277"/>
                  </a:cxn>
                  <a:cxn ang="0">
                    <a:pos x="127" y="252"/>
                  </a:cxn>
                  <a:cxn ang="0">
                    <a:pos x="139" y="228"/>
                  </a:cxn>
                  <a:cxn ang="0">
                    <a:pos x="149" y="203"/>
                  </a:cxn>
                  <a:cxn ang="0">
                    <a:pos x="161" y="179"/>
                  </a:cxn>
                  <a:cxn ang="0">
                    <a:pos x="169" y="168"/>
                  </a:cxn>
                  <a:cxn ang="0">
                    <a:pos x="177" y="156"/>
                  </a:cxn>
                  <a:cxn ang="0">
                    <a:pos x="186" y="146"/>
                  </a:cxn>
                  <a:cxn ang="0">
                    <a:pos x="198" y="134"/>
                  </a:cxn>
                  <a:cxn ang="0">
                    <a:pos x="210" y="125"/>
                  </a:cxn>
                  <a:cxn ang="0">
                    <a:pos x="223" y="115"/>
                  </a:cxn>
                  <a:cxn ang="0">
                    <a:pos x="244" y="103"/>
                  </a:cxn>
                  <a:cxn ang="0">
                    <a:pos x="266" y="92"/>
                  </a:cxn>
                  <a:cxn ang="0">
                    <a:pos x="287" y="80"/>
                  </a:cxn>
                  <a:cxn ang="0">
                    <a:pos x="309" y="69"/>
                  </a:cxn>
                  <a:cxn ang="0">
                    <a:pos x="329" y="56"/>
                  </a:cxn>
                  <a:cxn ang="0">
                    <a:pos x="347" y="40"/>
                  </a:cxn>
                  <a:cxn ang="0">
                    <a:pos x="362" y="22"/>
                  </a:cxn>
                  <a:cxn ang="0">
                    <a:pos x="375" y="0"/>
                  </a:cxn>
                  <a:cxn ang="0">
                    <a:pos x="375" y="0"/>
                  </a:cxn>
                </a:cxnLst>
                <a:rect l="0" t="0" r="r" b="b"/>
                <a:pathLst>
                  <a:path w="375" h="364">
                    <a:moveTo>
                      <a:pt x="375" y="0"/>
                    </a:moveTo>
                    <a:lnTo>
                      <a:pt x="375" y="32"/>
                    </a:lnTo>
                    <a:lnTo>
                      <a:pt x="369" y="46"/>
                    </a:lnTo>
                    <a:lnTo>
                      <a:pt x="360" y="59"/>
                    </a:lnTo>
                    <a:lnTo>
                      <a:pt x="351" y="69"/>
                    </a:lnTo>
                    <a:lnTo>
                      <a:pt x="340" y="77"/>
                    </a:lnTo>
                    <a:lnTo>
                      <a:pt x="317" y="93"/>
                    </a:lnTo>
                    <a:lnTo>
                      <a:pt x="293" y="108"/>
                    </a:lnTo>
                    <a:lnTo>
                      <a:pt x="267" y="122"/>
                    </a:lnTo>
                    <a:lnTo>
                      <a:pt x="242" y="137"/>
                    </a:lnTo>
                    <a:lnTo>
                      <a:pt x="219" y="153"/>
                    </a:lnTo>
                    <a:lnTo>
                      <a:pt x="199" y="172"/>
                    </a:lnTo>
                    <a:lnTo>
                      <a:pt x="184" y="196"/>
                    </a:lnTo>
                    <a:lnTo>
                      <a:pt x="175" y="217"/>
                    </a:lnTo>
                    <a:lnTo>
                      <a:pt x="165" y="240"/>
                    </a:lnTo>
                    <a:lnTo>
                      <a:pt x="156" y="262"/>
                    </a:lnTo>
                    <a:lnTo>
                      <a:pt x="145" y="285"/>
                    </a:lnTo>
                    <a:lnTo>
                      <a:pt x="139" y="295"/>
                    </a:lnTo>
                    <a:lnTo>
                      <a:pt x="133" y="305"/>
                    </a:lnTo>
                    <a:lnTo>
                      <a:pt x="126" y="315"/>
                    </a:lnTo>
                    <a:lnTo>
                      <a:pt x="119" y="324"/>
                    </a:lnTo>
                    <a:lnTo>
                      <a:pt x="100" y="340"/>
                    </a:lnTo>
                    <a:lnTo>
                      <a:pt x="79" y="352"/>
                    </a:lnTo>
                    <a:lnTo>
                      <a:pt x="61" y="358"/>
                    </a:lnTo>
                    <a:lnTo>
                      <a:pt x="37" y="363"/>
                    </a:lnTo>
                    <a:lnTo>
                      <a:pt x="14" y="364"/>
                    </a:lnTo>
                    <a:lnTo>
                      <a:pt x="0" y="355"/>
                    </a:lnTo>
                    <a:lnTo>
                      <a:pt x="1" y="348"/>
                    </a:lnTo>
                    <a:lnTo>
                      <a:pt x="9" y="342"/>
                    </a:lnTo>
                    <a:lnTo>
                      <a:pt x="38" y="332"/>
                    </a:lnTo>
                    <a:lnTo>
                      <a:pt x="98" y="302"/>
                    </a:lnTo>
                    <a:lnTo>
                      <a:pt x="107" y="289"/>
                    </a:lnTo>
                    <a:lnTo>
                      <a:pt x="115" y="277"/>
                    </a:lnTo>
                    <a:lnTo>
                      <a:pt x="127" y="252"/>
                    </a:lnTo>
                    <a:lnTo>
                      <a:pt x="139" y="228"/>
                    </a:lnTo>
                    <a:lnTo>
                      <a:pt x="149" y="203"/>
                    </a:lnTo>
                    <a:lnTo>
                      <a:pt x="161" y="179"/>
                    </a:lnTo>
                    <a:lnTo>
                      <a:pt x="169" y="168"/>
                    </a:lnTo>
                    <a:lnTo>
                      <a:pt x="177" y="156"/>
                    </a:lnTo>
                    <a:lnTo>
                      <a:pt x="186" y="146"/>
                    </a:lnTo>
                    <a:lnTo>
                      <a:pt x="198" y="134"/>
                    </a:lnTo>
                    <a:lnTo>
                      <a:pt x="210" y="125"/>
                    </a:lnTo>
                    <a:lnTo>
                      <a:pt x="223" y="115"/>
                    </a:lnTo>
                    <a:lnTo>
                      <a:pt x="244" y="103"/>
                    </a:lnTo>
                    <a:lnTo>
                      <a:pt x="266" y="92"/>
                    </a:lnTo>
                    <a:lnTo>
                      <a:pt x="287" y="80"/>
                    </a:lnTo>
                    <a:lnTo>
                      <a:pt x="309" y="69"/>
                    </a:lnTo>
                    <a:lnTo>
                      <a:pt x="329" y="56"/>
                    </a:lnTo>
                    <a:lnTo>
                      <a:pt x="347" y="40"/>
                    </a:lnTo>
                    <a:lnTo>
                      <a:pt x="362" y="22"/>
                    </a:lnTo>
                    <a:lnTo>
                      <a:pt x="375" y="0"/>
                    </a:lnTo>
                    <a:lnTo>
                      <a:pt x="375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192" name="Rectangle 191"/>
            <p:cNvSpPr/>
            <p:nvPr/>
          </p:nvSpPr>
          <p:spPr>
            <a:xfrm>
              <a:off x="4808194" y="7272104"/>
              <a:ext cx="245652" cy="210208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endParaRPr lang="fr-FR"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  <p:sp>
          <p:nvSpPr>
            <p:cNvPr id="226" name="Triangle isocèle 225"/>
            <p:cNvSpPr/>
            <p:nvPr/>
          </p:nvSpPr>
          <p:spPr>
            <a:xfrm>
              <a:off x="4736454" y="6961361"/>
              <a:ext cx="396000" cy="310443"/>
            </a:xfrm>
            <a:prstGeom prst="triangle">
              <a:avLst/>
            </a:prstGeom>
            <a:noFill/>
            <a:ln w="25400" cap="flat">
              <a:solidFill>
                <a:schemeClr val="tx1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fr-FR" sz="2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4857782" y="7335931"/>
              <a:ext cx="74252" cy="142579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endParaRPr lang="fr-FR"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</p:grp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E74DA527-3146-45CA-A28E-D5B44760FD17}"/>
              </a:ext>
            </a:extLst>
          </p:cNvPr>
          <p:cNvCxnSpPr/>
          <p:nvPr/>
        </p:nvCxnSpPr>
        <p:spPr>
          <a:xfrm flipV="1">
            <a:off x="3429317" y="4204010"/>
            <a:ext cx="864317" cy="923414"/>
          </a:xfrm>
          <a:prstGeom prst="straightConnector1">
            <a:avLst/>
          </a:prstGeom>
          <a:noFill/>
          <a:ln w="50800" cap="flat">
            <a:solidFill>
              <a:schemeClr val="accent5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3" name="ZoneTexte 192">
            <a:extLst>
              <a:ext uri="{FF2B5EF4-FFF2-40B4-BE49-F238E27FC236}">
                <a16:creationId xmlns:a16="http://schemas.microsoft.com/office/drawing/2014/main" id="{B36E06D1-62C4-4A1C-A504-963650AE1421}"/>
              </a:ext>
            </a:extLst>
          </p:cNvPr>
          <p:cNvSpPr txBox="1"/>
          <p:nvPr/>
        </p:nvSpPr>
        <p:spPr>
          <a:xfrm>
            <a:off x="2049278" y="4766878"/>
            <a:ext cx="1809777" cy="8412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794" tIns="50794" rIns="50794" bIns="50794" numCol="1" spcCol="38096" rtlCol="0" anchor="ctr">
            <a:spAutoFit/>
          </a:bodyPr>
          <a:lstStyle/>
          <a:p>
            <a:r>
              <a:rPr lang="fr-CH" dirty="0">
                <a:solidFill>
                  <a:srgbClr val="FF0000"/>
                </a:solidFill>
              </a:rPr>
              <a:t>Nous sommes ici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9" grpId="0" animBg="1"/>
      <p:bldP spid="70" grpId="0" animBg="1"/>
      <p:bldP spid="80" grpId="0"/>
      <p:bldP spid="81" grpId="0"/>
      <p:bldP spid="82" grpId="0"/>
      <p:bldP spid="83" grpId="0"/>
      <p:bldP spid="84" grpId="0"/>
      <p:bldP spid="88" grpId="0"/>
      <p:bldP spid="89" grpId="0"/>
      <p:bldP spid="193" grpId="0"/>
    </p:bld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7485</TotalTime>
  <Words>44</Words>
  <Application>Microsoft Office PowerPoint</Application>
  <PresentationFormat>Personnalisé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Helvetica Light</vt:lpstr>
      <vt:lpstr>Helvetica Neue</vt:lpstr>
      <vt:lpstr>Helvetica Neue Light</vt:lpstr>
      <vt:lpstr>Helvetica Neue Medium</vt:lpstr>
      <vt:lpstr>White</vt:lpstr>
      <vt:lpstr>Les étapes du projet POP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Supermarché coopératif et participatif</dc:title>
  <dc:creator>sophie</dc:creator>
  <cp:lastModifiedBy>guetty</cp:lastModifiedBy>
  <cp:revision>154</cp:revision>
  <dcterms:modified xsi:type="dcterms:W3CDTF">2018-12-05T04:49:20Z</dcterms:modified>
</cp:coreProperties>
</file>